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0" r:id="rId6"/>
    <p:sldMasterId id="2147483711" r:id="rId7"/>
    <p:sldMasterId id="2147483712" r:id="rId8"/>
    <p:sldMasterId id="2147483713" r:id="rId9"/>
  </p:sldMasterIdLst>
  <p:notesMasterIdLst>
    <p:notesMasterId r:id="rId42"/>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Cambria" panose="02040503050406030204" pitchFamily="18" charset="0"/>
      <p:regular r:id="rId47"/>
      <p:bold r:id="rId48"/>
      <p:italic r:id="rId49"/>
      <p:boldItalic r:id="rId50"/>
    </p:embeddedFont>
    <p:embeddedFont>
      <p:font typeface="Garamond" panose="02020404030301010803" pitchFamily="18" charset="0"/>
      <p:regular r:id="rId51"/>
      <p:bold r:id="rId52"/>
      <p:italic r:id="rId53"/>
      <p:boldItalic r:id="rId54"/>
    </p:embeddedFont>
    <p:embeddedFont>
      <p:font typeface="Gill Sans" panose="020B0604020202020204" charset="0"/>
      <p:regular r:id="rId55"/>
      <p:bold r:id="rId56"/>
    </p:embeddedFont>
    <p:embeddedFont>
      <p:font typeface="Palatino Linotype" panose="02040502050505030304" pitchFamily="18" charset="0"/>
      <p:regular r:id="rId57"/>
      <p:bold r:id="rId58"/>
      <p:italic r:id="rId59"/>
      <p:boldItalic r:id="rId60"/>
    </p:embeddedFont>
    <p:embeddedFont>
      <p:font typeface="Trebuchet MS" panose="020B060302020202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B9CAAD-4FE1-40A1-AB33-AEA3DE1CF98F}">
  <a:tblStyle styleId="{90B9CAAD-4FE1-40A1-AB33-AEA3DE1CF98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AAEF9B1-B4F9-4375-98E0-B13084D9AA8F}"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7" d="100"/>
          <a:sy n="37" d="100"/>
        </p:scale>
        <p:origin x="824"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notesMaster" Target="notesMasters/notesMaster1.xml"/><Relationship Id="rId47" Type="http://schemas.openxmlformats.org/officeDocument/2006/relationships/font" Target="fonts/font5.fntdata"/><Relationship Id="rId63" Type="http://schemas.openxmlformats.org/officeDocument/2006/relationships/font" Target="fonts/font21.fntdata"/><Relationship Id="rId68" Type="http://schemas.openxmlformats.org/officeDocument/2006/relationships/tableStyles" Target="tableStyle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font" Target="fonts/font19.fntdata"/><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microsoft.com/office/2016/11/relationships/changesInfo" Target="changesInfos/changesInfo1.xml"/><Relationship Id="rId8" Type="http://schemas.openxmlformats.org/officeDocument/2006/relationships/slideMaster" Target="slideMasters/slideMaster3.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font" Target="fonts/font8.fntdata"/><Relationship Id="rId55"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Michiko Oliveira Hashiguchi" userId="S::lhashiguchi@worldbank.org::c29b3542-fe3d-449e-8591-f016861551bc" providerId="AD" clId="Web-{D569BA16-BC72-4E06-CCF0-D08D25CF6CDD}"/>
    <pc:docChg chg="modSld">
      <pc:chgData name="Lauren Michiko Oliveira Hashiguchi" userId="S::lhashiguchi@worldbank.org::c29b3542-fe3d-449e-8591-f016861551bc" providerId="AD" clId="Web-{D569BA16-BC72-4E06-CCF0-D08D25CF6CDD}" dt="2022-12-12T16:55:46.472" v="0" actId="1076"/>
      <pc:docMkLst>
        <pc:docMk/>
      </pc:docMkLst>
      <pc:sldChg chg="modSp">
        <pc:chgData name="Lauren Michiko Oliveira Hashiguchi" userId="S::lhashiguchi@worldbank.org::c29b3542-fe3d-449e-8591-f016861551bc" providerId="AD" clId="Web-{D569BA16-BC72-4E06-CCF0-D08D25CF6CDD}" dt="2022-12-12T16:55:46.472" v="0" actId="1076"/>
        <pc:sldMkLst>
          <pc:docMk/>
          <pc:sldMk cId="0" sldId="256"/>
        </pc:sldMkLst>
        <pc:spChg chg="mod">
          <ac:chgData name="Lauren Michiko Oliveira Hashiguchi" userId="S::lhashiguchi@worldbank.org::c29b3542-fe3d-449e-8591-f016861551bc" providerId="AD" clId="Web-{D569BA16-BC72-4E06-CCF0-D08D25CF6CDD}" dt="2022-12-12T16:55:46.472" v="0" actId="1076"/>
          <ac:spMkLst>
            <pc:docMk/>
            <pc:sldMk cId="0" sldId="256"/>
            <ac:spMk id="468" creationId="{00000000-0000-0000-0000-000000000000}"/>
          </ac:spMkLst>
        </pc:spChg>
      </pc:sldChg>
    </pc:docChg>
  </pc:docChgLst>
  <pc:docChgLst>
    <pc:chgData name="Lauren Michiko Oliveira Hashiguchi" userId="S::lhashiguchi@worldbank.org::c29b3542-fe3d-449e-8591-f016861551bc" providerId="AD" clId="Web-{66D5F432-BAA6-FFCA-3E4C-A7C62552BE65}"/>
    <pc:docChg chg="modSld">
      <pc:chgData name="Lauren Michiko Oliveira Hashiguchi" userId="S::lhashiguchi@worldbank.org::c29b3542-fe3d-449e-8591-f016861551bc" providerId="AD" clId="Web-{66D5F432-BAA6-FFCA-3E4C-A7C62552BE65}" dt="2022-11-29T11:13:09.685" v="7" actId="20577"/>
      <pc:docMkLst>
        <pc:docMk/>
      </pc:docMkLst>
      <pc:sldChg chg="modSp">
        <pc:chgData name="Lauren Michiko Oliveira Hashiguchi" userId="S::lhashiguchi@worldbank.org::c29b3542-fe3d-449e-8591-f016861551bc" providerId="AD" clId="Web-{66D5F432-BAA6-FFCA-3E4C-A7C62552BE65}" dt="2022-11-29T11:12:30.526" v="2" actId="14100"/>
        <pc:sldMkLst>
          <pc:docMk/>
          <pc:sldMk cId="0" sldId="256"/>
        </pc:sldMkLst>
        <pc:spChg chg="mod">
          <ac:chgData name="Lauren Michiko Oliveira Hashiguchi" userId="S::lhashiguchi@worldbank.org::c29b3542-fe3d-449e-8591-f016861551bc" providerId="AD" clId="Web-{66D5F432-BAA6-FFCA-3E4C-A7C62552BE65}" dt="2022-11-29T11:12:30.526" v="2" actId="14100"/>
          <ac:spMkLst>
            <pc:docMk/>
            <pc:sldMk cId="0" sldId="256"/>
            <ac:spMk id="467" creationId="{00000000-0000-0000-0000-000000000000}"/>
          </ac:spMkLst>
        </pc:spChg>
        <pc:spChg chg="mod">
          <ac:chgData name="Lauren Michiko Oliveira Hashiguchi" userId="S::lhashiguchi@worldbank.org::c29b3542-fe3d-449e-8591-f016861551bc" providerId="AD" clId="Web-{66D5F432-BAA6-FFCA-3E4C-A7C62552BE65}" dt="2022-11-29T11:12:24.714" v="0" actId="1076"/>
          <ac:spMkLst>
            <pc:docMk/>
            <pc:sldMk cId="0" sldId="256"/>
            <ac:spMk id="468" creationId="{00000000-0000-0000-0000-000000000000}"/>
          </ac:spMkLst>
        </pc:spChg>
      </pc:sldChg>
      <pc:sldChg chg="modSp">
        <pc:chgData name="Lauren Michiko Oliveira Hashiguchi" userId="S::lhashiguchi@worldbank.org::c29b3542-fe3d-449e-8591-f016861551bc" providerId="AD" clId="Web-{66D5F432-BAA6-FFCA-3E4C-A7C62552BE65}" dt="2022-11-29T11:13:09.685" v="7" actId="20577"/>
        <pc:sldMkLst>
          <pc:docMk/>
          <pc:sldMk cId="0" sldId="281"/>
        </pc:sldMkLst>
        <pc:spChg chg="mod">
          <ac:chgData name="Lauren Michiko Oliveira Hashiguchi" userId="S::lhashiguchi@worldbank.org::c29b3542-fe3d-449e-8591-f016861551bc" providerId="AD" clId="Web-{66D5F432-BAA6-FFCA-3E4C-A7C62552BE65}" dt="2022-11-29T11:13:09.685" v="7" actId="20577"/>
          <ac:spMkLst>
            <pc:docMk/>
            <pc:sldMk cId="0" sldId="281"/>
            <ac:spMk id="754" creationId="{00000000-0000-0000-0000-000000000000}"/>
          </ac:spMkLst>
        </pc:spChg>
      </pc:sldChg>
      <pc:sldChg chg="modSp">
        <pc:chgData name="Lauren Michiko Oliveira Hashiguchi" userId="S::lhashiguchi@worldbank.org::c29b3542-fe3d-449e-8591-f016861551bc" providerId="AD" clId="Web-{66D5F432-BAA6-FFCA-3E4C-A7C62552BE65}" dt="2022-11-29T11:12:54.997" v="3" actId="20577"/>
        <pc:sldMkLst>
          <pc:docMk/>
          <pc:sldMk cId="0" sldId="282"/>
        </pc:sldMkLst>
        <pc:spChg chg="mod">
          <ac:chgData name="Lauren Michiko Oliveira Hashiguchi" userId="S::lhashiguchi@worldbank.org::c29b3542-fe3d-449e-8591-f016861551bc" providerId="AD" clId="Web-{66D5F432-BAA6-FFCA-3E4C-A7C62552BE65}" dt="2022-11-29T11:12:54.997" v="3" actId="20577"/>
          <ac:spMkLst>
            <pc:docMk/>
            <pc:sldMk cId="0" sldId="282"/>
            <ac:spMk id="759" creationId="{00000000-0000-0000-0000-000000000000}"/>
          </ac:spMkLst>
        </pc:spChg>
      </pc:sldChg>
    </pc:docChg>
  </pc:docChgLst>
  <pc:docChgLst>
    <pc:chgData name="Martin Mpungu Lutalo" userId="S::mlutalo@worldbank.org::6ce355d7-487c-4a3c-861b-a83e1f182045" providerId="AD" clId="Web-{ADCF5EBC-AE51-A4E3-128C-FB504FDFAB73}"/>
    <pc:docChg chg="modSld">
      <pc:chgData name="Martin Mpungu Lutalo" userId="S::mlutalo@worldbank.org::6ce355d7-487c-4a3c-861b-a83e1f182045" providerId="AD" clId="Web-{ADCF5EBC-AE51-A4E3-128C-FB504FDFAB73}" dt="2023-01-03T23:00:35.906" v="3" actId="14100"/>
      <pc:docMkLst>
        <pc:docMk/>
      </pc:docMkLst>
      <pc:sldChg chg="modSp">
        <pc:chgData name="Martin Mpungu Lutalo" userId="S::mlutalo@worldbank.org::6ce355d7-487c-4a3c-861b-a83e1f182045" providerId="AD" clId="Web-{ADCF5EBC-AE51-A4E3-128C-FB504FDFAB73}" dt="2023-01-03T23:00:35.906" v="3" actId="14100"/>
        <pc:sldMkLst>
          <pc:docMk/>
          <pc:sldMk cId="0" sldId="269"/>
        </pc:sldMkLst>
        <pc:spChg chg="mod">
          <ac:chgData name="Martin Mpungu Lutalo" userId="S::mlutalo@worldbank.org::6ce355d7-487c-4a3c-861b-a83e1f182045" providerId="AD" clId="Web-{ADCF5EBC-AE51-A4E3-128C-FB504FDFAB73}" dt="2023-01-03T23:00:35.906" v="3" actId="14100"/>
          <ac:spMkLst>
            <pc:docMk/>
            <pc:sldMk cId="0" sldId="269"/>
            <ac:spMk id="649" creationId="{00000000-0000-0000-0000-000000000000}"/>
          </ac:spMkLst>
        </pc:spChg>
      </pc:sldChg>
    </pc:docChg>
  </pc:docChgLst>
  <pc:docChgLst>
    <pc:chgData name="Lauren Michiko Oliveira Hashiguchi" userId="c29b3542-fe3d-449e-8591-f016861551bc" providerId="ADAL" clId="{7D023D88-42A5-491A-B700-9EFA506CE68E}"/>
    <pc:docChg chg="custSel modSld">
      <pc:chgData name="Lauren Michiko Oliveira Hashiguchi" userId="c29b3542-fe3d-449e-8591-f016861551bc" providerId="ADAL" clId="{7D023D88-42A5-491A-B700-9EFA506CE68E}" dt="2023-01-09T12:15:37.976" v="0" actId="478"/>
      <pc:docMkLst>
        <pc:docMk/>
      </pc:docMkLst>
      <pc:sldChg chg="delSp mod">
        <pc:chgData name="Lauren Michiko Oliveira Hashiguchi" userId="c29b3542-fe3d-449e-8591-f016861551bc" providerId="ADAL" clId="{7D023D88-42A5-491A-B700-9EFA506CE68E}" dt="2023-01-09T12:15:37.976" v="0" actId="478"/>
        <pc:sldMkLst>
          <pc:docMk/>
          <pc:sldMk cId="0" sldId="272"/>
        </pc:sldMkLst>
        <pc:picChg chg="del">
          <ac:chgData name="Lauren Michiko Oliveira Hashiguchi" userId="c29b3542-fe3d-449e-8591-f016861551bc" providerId="ADAL" clId="{7D023D88-42A5-491A-B700-9EFA506CE68E}" dt="2023-01-09T12:15:37.976" v="0" actId="478"/>
          <ac:picMkLst>
            <pc:docMk/>
            <pc:sldMk cId="0" sldId="272"/>
            <ac:picMk id="67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890ecdc633_1_167:notes"/>
          <p:cNvSpPr txBox="1">
            <a:spLocks noGrp="1"/>
          </p:cNvSpPr>
          <p:nvPr>
            <p:ph type="body" idx="1"/>
          </p:nvPr>
        </p:nvSpPr>
        <p:spPr>
          <a:xfrm>
            <a:off x="685800" y="4400556"/>
            <a:ext cx="5486400" cy="36004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g1890ecdc633_1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8529436a29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18529436a29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8529436a29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8529436a29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8529436a29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8529436a29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62ce27238c_0_1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Google Shape;578;g162ce27238c_0_15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a:t>This is just a visual reminder of what’s starting up / continuing into 2022 across JLN’s technical initiatives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62ce27238c_0_1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g162ce27238c_0_1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62ce27238c_0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2" name="Google Shape;652;g162ce27238c_0_5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8529436a29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9" name="Google Shape;659;g18529436a29_0_4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68300" algn="l" rtl="0">
              <a:lnSpc>
                <a:spcPct val="80000"/>
              </a:lnSpc>
              <a:spcBef>
                <a:spcPts val="1000"/>
              </a:spcBef>
              <a:spcAft>
                <a:spcPts val="1000"/>
              </a:spcAft>
              <a:buClr>
                <a:schemeClr val="dk1"/>
              </a:buClr>
              <a:buSzPts val="2200"/>
              <a:buFont typeface="Gill Sans"/>
              <a:buChar char="●"/>
            </a:pPr>
            <a:r>
              <a:rPr lang="en" sz="2200">
                <a:solidFill>
                  <a:schemeClr val="dk1"/>
                </a:solidFill>
                <a:latin typeface="Gill Sans"/>
                <a:ea typeface="Gill Sans"/>
                <a:cs typeface="Gill Sans"/>
                <a:sym typeface="Gill Sans"/>
              </a:rPr>
              <a:t>Knowledge exchanges can draw in expertise from relevant JLN Collaboratives, from broader WB expertise, from country experiences within and outside of the Collaborative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88f8987a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6" name="Google Shape;666;g188f8987a7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18529436a2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18529436a2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18529436a2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18529436a2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62ce27238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5" name="Google Shape;475;g162ce2723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18529436a29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18529436a29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18529436a2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18529436a2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Char char="-"/>
            </a:pPr>
            <a:r>
              <a:rPr lang="en" sz="1800">
                <a:solidFill>
                  <a:srgbClr val="595959"/>
                </a:solidFill>
              </a:rPr>
              <a:t>Kenya: </a:t>
            </a:r>
            <a:r>
              <a:rPr lang="en" sz="1200" b="1">
                <a:solidFill>
                  <a:schemeClr val="dk1"/>
                </a:solidFill>
                <a:latin typeface="Cambria"/>
                <a:ea typeface="Cambria"/>
                <a:cs typeface="Cambria"/>
                <a:sym typeface="Cambria"/>
              </a:rPr>
              <a:t>Primary care networks; </a:t>
            </a:r>
            <a:r>
              <a:rPr lang="en" sz="1200">
                <a:solidFill>
                  <a:schemeClr val="dk1"/>
                </a:solidFill>
                <a:latin typeface="Cambria"/>
                <a:ea typeface="Cambria"/>
                <a:cs typeface="Cambria"/>
                <a:sym typeface="Cambria"/>
              </a:rPr>
              <a:t>a hub-and-spoke network of a network of facilities hosting multidisciplinary care teams</a:t>
            </a:r>
            <a:r>
              <a:rPr lang="en">
                <a:solidFill>
                  <a:schemeClr val="dk1"/>
                </a:solidFill>
              </a:rPr>
              <a:t> </a:t>
            </a:r>
            <a:r>
              <a:rPr lang="en" sz="1200">
                <a:solidFill>
                  <a:schemeClr val="dk1"/>
                </a:solidFill>
                <a:latin typeface="Cambria"/>
                <a:ea typeface="Cambria"/>
                <a:cs typeface="Cambria"/>
                <a:sym typeface="Cambria"/>
              </a:rPr>
              <a:t>that are supportive with delivery, supervision, referrals, financial flows</a:t>
            </a:r>
            <a:r>
              <a:rPr lang="en">
                <a:solidFill>
                  <a:schemeClr val="dk1"/>
                </a:solidFill>
              </a:rPr>
              <a:t>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Nigeria: </a:t>
            </a:r>
            <a:r>
              <a:rPr lang="en" b="1">
                <a:solidFill>
                  <a:schemeClr val="dk1"/>
                </a:solidFill>
                <a:latin typeface="Cambria"/>
                <a:ea typeface="Cambria"/>
                <a:cs typeface="Cambria"/>
                <a:sym typeface="Cambria"/>
              </a:rPr>
              <a:t>PHC Under One Roof policy</a:t>
            </a:r>
            <a:r>
              <a:rPr lang="en">
                <a:solidFill>
                  <a:schemeClr val="dk1"/>
                </a:solidFill>
                <a:latin typeface="Cambria"/>
                <a:ea typeface="Cambria"/>
                <a:cs typeface="Cambria"/>
                <a:sym typeface="Cambria"/>
              </a:rPr>
              <a:t>: integration of all PHC services under one authority and reduced fragmentation in planning, coordination and delivery of PHC services.</a:t>
            </a:r>
            <a:endParaRPr>
              <a:solidFill>
                <a:schemeClr val="dk1"/>
              </a:solidFill>
              <a:latin typeface="Cambria"/>
              <a:ea typeface="Cambria"/>
              <a:cs typeface="Cambria"/>
              <a:sym typeface="Cambria"/>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Cambria"/>
                <a:ea typeface="Cambria"/>
                <a:cs typeface="Cambria"/>
                <a:sym typeface="Cambria"/>
              </a:rPr>
              <a:t>Many examples of innovations being implemented in member countries. For example:</a:t>
            </a:r>
            <a:endParaRPr>
              <a:solidFill>
                <a:schemeClr val="dk1"/>
              </a:solidFill>
              <a:latin typeface="Cambria"/>
              <a:ea typeface="Cambria"/>
              <a:cs typeface="Cambria"/>
              <a:sym typeface="Cambria"/>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Cambria"/>
                <a:ea typeface="Cambria"/>
                <a:cs typeface="Cambria"/>
                <a:sym typeface="Cambria"/>
              </a:rPr>
              <a:t>Malaysia: </a:t>
            </a:r>
            <a:r>
              <a:rPr lang="en" sz="1200">
                <a:solidFill>
                  <a:schemeClr val="dk1"/>
                </a:solidFill>
                <a:latin typeface="Cambria"/>
                <a:ea typeface="Cambria"/>
                <a:cs typeface="Cambria"/>
                <a:sym typeface="Cambria"/>
              </a:rPr>
              <a:t>Malaysia recently started a pilot program in one state, testing the integration of primary and secondary healthcare at seven institutions.</a:t>
            </a:r>
            <a:r>
              <a:rPr lang="en">
                <a:solidFill>
                  <a:schemeClr val="dk1"/>
                </a:solidFill>
              </a:rPr>
              <a:t>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Ghana: </a:t>
            </a:r>
            <a:r>
              <a:rPr lang="en" sz="1200" b="1">
                <a:solidFill>
                  <a:schemeClr val="dk1"/>
                </a:solidFill>
                <a:latin typeface="Cambria"/>
                <a:ea typeface="Cambria"/>
                <a:cs typeface="Cambria"/>
                <a:sym typeface="Cambria"/>
              </a:rPr>
              <a:t>Networks of practice</a:t>
            </a:r>
            <a:r>
              <a:rPr lang="en">
                <a:solidFill>
                  <a:schemeClr val="dk1"/>
                </a:solidFill>
              </a:rPr>
              <a:t> </a:t>
            </a:r>
            <a:r>
              <a:rPr lang="en">
                <a:solidFill>
                  <a:schemeClr val="dk1"/>
                </a:solidFill>
                <a:latin typeface="Courier New"/>
                <a:ea typeface="Courier New"/>
                <a:cs typeface="Courier New"/>
                <a:sym typeface="Courier New"/>
              </a:rPr>
              <a:t>o   </a:t>
            </a:r>
            <a:r>
              <a:rPr lang="en">
                <a:solidFill>
                  <a:schemeClr val="dk1"/>
                </a:solidFill>
                <a:latin typeface="Cambria"/>
                <a:ea typeface="Cambria"/>
                <a:cs typeface="Cambria"/>
                <a:sym typeface="Cambria"/>
              </a:rPr>
              <a:t>With the network system, both public and private facilities are in included into a group tasked with managing the care of the health needs in their shared catchment area. Together, with other nearby facilities, they manage a patient before referring to a higher level of care.</a:t>
            </a:r>
            <a:endParaRPr>
              <a:solidFill>
                <a:schemeClr val="dk1"/>
              </a:solidFill>
              <a:latin typeface="Cambria"/>
              <a:ea typeface="Cambria"/>
              <a:cs typeface="Cambria"/>
              <a:sym typeface="Cambria"/>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Tajikistan: Family Medicine institute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8529436a2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8529436a2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18529436a29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18529436a29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18529436a2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18529436a2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8529436a29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18529436a29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18529436a29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18529436a29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18529436a29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18529436a29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18529436a29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18529436a29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18529436a29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18529436a29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890ecdc633_1_197:notes"/>
          <p:cNvSpPr>
            <a:spLocks noGrp="1" noRot="1" noChangeAspect="1"/>
          </p:cNvSpPr>
          <p:nvPr>
            <p:ph type="sldImg" idx="2"/>
          </p:nvPr>
        </p:nvSpPr>
        <p:spPr>
          <a:xfrm>
            <a:off x="463550" y="684213"/>
            <a:ext cx="6083300" cy="3422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g1890ecdc633_1_197:notes"/>
          <p:cNvSpPr txBox="1">
            <a:spLocks noGrp="1"/>
          </p:cNvSpPr>
          <p:nvPr>
            <p:ph type="body" idx="1"/>
          </p:nvPr>
        </p:nvSpPr>
        <p:spPr>
          <a:xfrm>
            <a:off x="685800" y="4400556"/>
            <a:ext cx="5486400" cy="3600455"/>
          </a:xfrm>
          <a:prstGeom prst="rect">
            <a:avLst/>
          </a:prstGeom>
          <a:noFill/>
          <a:ln>
            <a:noFill/>
          </a:ln>
        </p:spPr>
        <p:txBody>
          <a:bodyPr spcFirstLastPara="1" wrap="square" lIns="91425" tIns="45700" rIns="91425" bIns="45700" anchor="t" anchorCtr="0">
            <a:noAutofit/>
          </a:bodyPr>
          <a:lstStyle/>
          <a:p>
            <a:pPr marL="0" marR="0" lvl="0" indent="0" algn="just" rtl="0">
              <a:lnSpc>
                <a:spcPct val="105000"/>
              </a:lnSpc>
              <a:spcBef>
                <a:spcPts val="0"/>
              </a:spcBef>
              <a:spcAft>
                <a:spcPts val="0"/>
              </a:spcAft>
              <a:buClr>
                <a:schemeClr val="dk1"/>
              </a:buClr>
              <a:buSzPts val="1200"/>
              <a:buFont typeface="Calibri"/>
              <a:buNone/>
            </a:pPr>
            <a:endParaRPr/>
          </a:p>
        </p:txBody>
      </p:sp>
      <p:sp>
        <p:nvSpPr>
          <p:cNvPr id="485" name="Google Shape;485;g1890ecdc633_1_197:notes"/>
          <p:cNvSpPr txBox="1">
            <a:spLocks noGrp="1"/>
          </p:cNvSpPr>
          <p:nvPr>
            <p:ph type="sldNum" idx="12"/>
          </p:nvPr>
        </p:nvSpPr>
        <p:spPr>
          <a:xfrm>
            <a:off x="3884613" y="8685226"/>
            <a:ext cx="2971800" cy="45878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8529436a29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8529436a29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8529436a29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8529436a29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Linked question to the first set of questions- is what would be the product or output we aim for- we can collect some responses in chat if there is time, or we can do that in the actual first technical meeting</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First few sessions could have a tech expert with assigned reactors from certain countries.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Then latter sessions could be on a focused deep dive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18c8adc9b9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18c8adc9b9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890ecdc633_1_210:notes"/>
          <p:cNvSpPr txBox="1">
            <a:spLocks noGrp="1"/>
          </p:cNvSpPr>
          <p:nvPr>
            <p:ph type="body" idx="1"/>
          </p:nvPr>
        </p:nvSpPr>
        <p:spPr>
          <a:xfrm>
            <a:off x="685800" y="4400556"/>
            <a:ext cx="5486400" cy="36004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g1890ecdc633_1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8529436a29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8529436a29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8529436a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8529436a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8529436a2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8529436a2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Gill Sans"/>
              <a:buChar char="●"/>
            </a:pPr>
            <a:r>
              <a:rPr lang="en" sz="2400" b="1">
                <a:solidFill>
                  <a:schemeClr val="dk1"/>
                </a:solidFill>
                <a:latin typeface="Gill Sans"/>
                <a:ea typeface="Gill Sans"/>
                <a:cs typeface="Gill Sans"/>
                <a:sym typeface="Gill Sans"/>
              </a:rPr>
              <a:t>36 members</a:t>
            </a:r>
            <a:r>
              <a:rPr lang="en" sz="2400">
                <a:solidFill>
                  <a:schemeClr val="dk1"/>
                </a:solidFill>
                <a:latin typeface="Gill Sans"/>
                <a:ea typeface="Gill Sans"/>
                <a:cs typeface="Gill Sans"/>
                <a:sym typeface="Gill Sans"/>
              </a:rPr>
              <a:t> representing Ministries of Health, Ministries of Finance, research agencies, Social Insurance Agencies, medical practice</a:t>
            </a:r>
            <a:endParaRPr sz="2400">
              <a:solidFill>
                <a:schemeClr val="dk1"/>
              </a:solidFill>
              <a:latin typeface="Gill Sans"/>
              <a:ea typeface="Gill Sans"/>
              <a:cs typeface="Gill Sans"/>
              <a:sym typeface="Gill Sans"/>
            </a:endParaRPr>
          </a:p>
          <a:p>
            <a:pPr marL="457200" lvl="0" indent="-381000" algn="l" rtl="0">
              <a:spcBef>
                <a:spcPts val="1000"/>
              </a:spcBef>
              <a:spcAft>
                <a:spcPts val="1000"/>
              </a:spcAft>
              <a:buClr>
                <a:schemeClr val="dk1"/>
              </a:buClr>
              <a:buSzPts val="2400"/>
              <a:buFont typeface="Gill Sans"/>
              <a:buChar char="●"/>
            </a:pPr>
            <a:r>
              <a:rPr lang="en" sz="2400" b="1">
                <a:solidFill>
                  <a:schemeClr val="dk1"/>
                </a:solidFill>
                <a:latin typeface="Gill Sans"/>
                <a:ea typeface="Gill Sans"/>
                <a:cs typeface="Gill Sans"/>
                <a:sym typeface="Gill Sans"/>
              </a:rPr>
              <a:t>10 countries</a:t>
            </a:r>
            <a:r>
              <a:rPr lang="en" sz="2400">
                <a:solidFill>
                  <a:schemeClr val="dk1"/>
                </a:solidFill>
                <a:latin typeface="Gill Sans"/>
                <a:ea typeface="Gill Sans"/>
                <a:cs typeface="Gill Sans"/>
                <a:sym typeface="Gill Sans"/>
              </a:rPr>
              <a:t> representing Southeast Asia, Central Asia, East Asia, Western Africa, and Eastern Europe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8529436a29_0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8529436a29_0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62ce27238c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62ce27238c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0"/>
        <p:cNvGrpSpPr/>
        <p:nvPr/>
      </p:nvGrpSpPr>
      <p:grpSpPr>
        <a:xfrm>
          <a:off x="0" y="0"/>
          <a:ext cx="0" cy="0"/>
          <a:chOff x="0" y="0"/>
          <a:chExt cx="0" cy="0"/>
        </a:xfrm>
      </p:grpSpPr>
      <p:pic>
        <p:nvPicPr>
          <p:cNvPr id="51" name="Google Shape;51;p13" descr="A picture containing outdoor, building, side, sidewalk&#10;&#10;Description automatically generated"/>
          <p:cNvPicPr preferRelativeResize="0"/>
          <p:nvPr/>
        </p:nvPicPr>
        <p:blipFill rotWithShape="1">
          <a:blip r:embed="rId2">
            <a:alphaModFix/>
          </a:blip>
          <a:srcRect/>
          <a:stretch/>
        </p:blipFill>
        <p:spPr>
          <a:xfrm>
            <a:off x="0" y="0"/>
            <a:ext cx="6858000" cy="5129487"/>
          </a:xfrm>
          <a:prstGeom prst="rect">
            <a:avLst/>
          </a:prstGeom>
          <a:noFill/>
          <a:ln>
            <a:noFill/>
          </a:ln>
        </p:spPr>
      </p:pic>
      <p:sp>
        <p:nvSpPr>
          <p:cNvPr id="52" name="Google Shape;52;p13"/>
          <p:cNvSpPr/>
          <p:nvPr/>
        </p:nvSpPr>
        <p:spPr>
          <a:xfrm>
            <a:off x="1296466" y="356335"/>
            <a:ext cx="1109594" cy="539302"/>
          </a:xfrm>
          <a:custGeom>
            <a:avLst/>
            <a:gdLst/>
            <a:ahLst/>
            <a:cxnLst/>
            <a:rect l="l" t="t" r="r" b="b"/>
            <a:pathLst>
              <a:path w="1109594" h="719069" extrusionOk="0">
                <a:moveTo>
                  <a:pt x="414" y="6350"/>
                </a:moveTo>
                <a:lnTo>
                  <a:pt x="531744" y="0"/>
                </a:lnTo>
                <a:cubicBezTo>
                  <a:pt x="532664" y="91569"/>
                  <a:pt x="527235" y="94238"/>
                  <a:pt x="528155" y="185807"/>
                </a:cubicBezTo>
                <a:lnTo>
                  <a:pt x="936625" y="185807"/>
                </a:lnTo>
                <a:lnTo>
                  <a:pt x="958436" y="594554"/>
                </a:lnTo>
                <a:lnTo>
                  <a:pt x="1109594" y="591379"/>
                </a:lnTo>
                <a:lnTo>
                  <a:pt x="1106005" y="719069"/>
                </a:lnTo>
                <a:lnTo>
                  <a:pt x="0" y="718241"/>
                </a:lnTo>
                <a:lnTo>
                  <a:pt x="414" y="635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Google Shape;53;p13"/>
          <p:cNvSpPr/>
          <p:nvPr/>
        </p:nvSpPr>
        <p:spPr>
          <a:xfrm>
            <a:off x="0" y="1787462"/>
            <a:ext cx="9144000" cy="3356134"/>
          </a:xfrm>
          <a:custGeom>
            <a:avLst/>
            <a:gdLst/>
            <a:ahLst/>
            <a:cxnLst/>
            <a:rect l="l" t="t" r="r" b="b"/>
            <a:pathLst>
              <a:path w="9144000" h="4474845" extrusionOk="0">
                <a:moveTo>
                  <a:pt x="0" y="4474718"/>
                </a:moveTo>
                <a:lnTo>
                  <a:pt x="9144000" y="4474718"/>
                </a:lnTo>
                <a:lnTo>
                  <a:pt x="9144000" y="0"/>
                </a:lnTo>
                <a:lnTo>
                  <a:pt x="0" y="0"/>
                </a:lnTo>
                <a:lnTo>
                  <a:pt x="0" y="4474718"/>
                </a:lnTo>
                <a:close/>
              </a:path>
            </a:pathLst>
          </a:custGeom>
          <a:solidFill>
            <a:srgbClr val="CEDBE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13"/>
          <p:cNvSpPr txBox="1"/>
          <p:nvPr/>
        </p:nvSpPr>
        <p:spPr>
          <a:xfrm>
            <a:off x="8290462" y="4902229"/>
            <a:ext cx="278700" cy="107700"/>
          </a:xfrm>
          <a:prstGeom prst="rect">
            <a:avLst/>
          </a:prstGeom>
          <a:solidFill>
            <a:srgbClr val="CEDBE1"/>
          </a:solid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5596"/>
                </a:solidFill>
                <a:latin typeface="Gill Sans"/>
                <a:ea typeface="Gill Sans"/>
                <a:cs typeface="Gill Sans"/>
                <a:sym typeface="Gill Sans"/>
              </a:rPr>
              <a:t>PA G E</a:t>
            </a:r>
            <a:endParaRPr sz="700" b="0" i="0" u="none" strike="noStrike" cap="none">
              <a:solidFill>
                <a:srgbClr val="005596"/>
              </a:solidFill>
              <a:latin typeface="Gill Sans"/>
              <a:ea typeface="Gill Sans"/>
              <a:cs typeface="Gill Sans"/>
              <a:sym typeface="Gill Sans"/>
            </a:endParaRPr>
          </a:p>
        </p:txBody>
      </p:sp>
      <p:sp>
        <p:nvSpPr>
          <p:cNvPr id="55" name="Google Shape;55;p13"/>
          <p:cNvSpPr txBox="1"/>
          <p:nvPr/>
        </p:nvSpPr>
        <p:spPr>
          <a:xfrm>
            <a:off x="8587923" y="4877467"/>
            <a:ext cx="470400" cy="184800"/>
          </a:xfrm>
          <a:prstGeom prst="rect">
            <a:avLst/>
          </a:prstGeom>
          <a:solidFill>
            <a:srgbClr val="CEDBE1"/>
          </a:solidFill>
          <a:ln>
            <a:noFill/>
          </a:ln>
        </p:spPr>
        <p:txBody>
          <a:bodyPr spcFirstLastPara="1" wrap="square" lIns="0" tIns="0" rIns="0" bIns="0" anchor="t" anchorCtr="0">
            <a:spAutoFit/>
          </a:bodyPr>
          <a:lstStyle/>
          <a:p>
            <a:pPr marL="38100" marR="0" lvl="0" indent="0" algn="l" rtl="0">
              <a:lnSpc>
                <a:spcPct val="118333"/>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5596"/>
                </a:solidFill>
                <a:latin typeface="Gill Sans"/>
                <a:ea typeface="Gill Sans"/>
                <a:cs typeface="Gill Sans"/>
                <a:sym typeface="Gill Sans"/>
              </a:rPr>
              <a:t>‹#›</a:t>
            </a:fld>
            <a:endParaRPr sz="1200" b="0" i="0" u="none" strike="noStrike" cap="none">
              <a:solidFill>
                <a:srgbClr val="005596"/>
              </a:solidFill>
              <a:latin typeface="Gill Sans"/>
              <a:ea typeface="Gill Sans"/>
              <a:cs typeface="Gill Sans"/>
              <a:sym typeface="Gill Sans"/>
            </a:endParaRPr>
          </a:p>
        </p:txBody>
      </p:sp>
      <p:pic>
        <p:nvPicPr>
          <p:cNvPr id="56" name="Google Shape;56;p13" descr="A picture containing drawing&#10;&#10;Description automatically generated"/>
          <p:cNvPicPr preferRelativeResize="0"/>
          <p:nvPr/>
        </p:nvPicPr>
        <p:blipFill rotWithShape="1">
          <a:blip r:embed="rId3">
            <a:alphaModFix/>
          </a:blip>
          <a:srcRect/>
          <a:stretch/>
        </p:blipFill>
        <p:spPr>
          <a:xfrm>
            <a:off x="4978399" y="450476"/>
            <a:ext cx="3009901" cy="1416424"/>
          </a:xfrm>
          <a:prstGeom prst="rect">
            <a:avLst/>
          </a:prstGeom>
          <a:noFill/>
          <a:ln>
            <a:noFill/>
          </a:ln>
        </p:spPr>
      </p:pic>
      <p:pic>
        <p:nvPicPr>
          <p:cNvPr id="57" name="Google Shape;57;p13" descr="A close up of a logo&#10;&#10;Description automatically generated"/>
          <p:cNvPicPr preferRelativeResize="0"/>
          <p:nvPr/>
        </p:nvPicPr>
        <p:blipFill rotWithShape="1">
          <a:blip r:embed="rId4">
            <a:alphaModFix/>
          </a:blip>
          <a:srcRect r="2704"/>
          <a:stretch/>
        </p:blipFill>
        <p:spPr>
          <a:xfrm>
            <a:off x="200025" y="247783"/>
            <a:ext cx="2314577" cy="723768"/>
          </a:xfrm>
          <a:prstGeom prst="rect">
            <a:avLst/>
          </a:prstGeom>
          <a:noFill/>
          <a:ln>
            <a:noFill/>
          </a:ln>
        </p:spPr>
      </p:pic>
      <p:sp>
        <p:nvSpPr>
          <p:cNvPr id="58" name="Google Shape;58;p13"/>
          <p:cNvSpPr txBox="1">
            <a:spLocks noGrp="1"/>
          </p:cNvSpPr>
          <p:nvPr>
            <p:ph type="ctrTitle"/>
          </p:nvPr>
        </p:nvSpPr>
        <p:spPr>
          <a:xfrm>
            <a:off x="685800" y="2904078"/>
            <a:ext cx="7772400" cy="415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3600" b="1" i="0" u="none">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13"/>
          <p:cNvSpPr txBox="1">
            <a:spLocks noGrp="1"/>
          </p:cNvSpPr>
          <p:nvPr>
            <p:ph type="subTitle" idx="1"/>
          </p:nvPr>
        </p:nvSpPr>
        <p:spPr>
          <a:xfrm>
            <a:off x="685800" y="3573178"/>
            <a:ext cx="6400800" cy="1617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1400">
                <a:solidFill>
                  <a:schemeClr val="accent2"/>
                </a:solidFill>
              </a:defRPr>
            </a:lvl1pPr>
            <a:lvl2pPr lvl="1" algn="l" rtl="0">
              <a:lnSpc>
                <a:spcPct val="100000"/>
              </a:lnSpc>
              <a:spcBef>
                <a:spcPts val="0"/>
              </a:spcBef>
              <a:spcAft>
                <a:spcPts val="0"/>
              </a:spcAft>
              <a:buSzPts val="1800"/>
              <a:buChar char="»"/>
              <a:defRPr/>
            </a:lvl2pPr>
            <a:lvl3pPr lvl="2" algn="l" rtl="0">
              <a:lnSpc>
                <a:spcPct val="100000"/>
              </a:lnSpc>
              <a:spcBef>
                <a:spcPts val="0"/>
              </a:spcBef>
              <a:spcAft>
                <a:spcPts val="0"/>
              </a:spcAft>
              <a:buSzPts val="1800"/>
              <a:buChar char="»"/>
              <a:defRPr/>
            </a:lvl3pPr>
            <a:lvl4pPr lvl="3" algn="l" rtl="0">
              <a:lnSpc>
                <a:spcPct val="100000"/>
              </a:lnSpc>
              <a:spcBef>
                <a:spcPts val="0"/>
              </a:spcBef>
              <a:spcAft>
                <a:spcPts val="0"/>
              </a:spcAft>
              <a:buSzPts val="1800"/>
              <a:buChar char="»"/>
              <a:defRPr/>
            </a:lvl4pPr>
            <a:lvl5pPr lvl="4" algn="l" rtl="0">
              <a:lnSpc>
                <a:spcPct val="100000"/>
              </a:lnSpc>
              <a:spcBef>
                <a:spcPts val="0"/>
              </a:spcBef>
              <a:spcAft>
                <a:spcPts val="0"/>
              </a:spcAft>
              <a:buSzPts val="1800"/>
              <a:buChar char="»"/>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p13"/>
          <p:cNvSpPr txBox="1">
            <a:spLocks noGrp="1"/>
          </p:cNvSpPr>
          <p:nvPr>
            <p:ph type="ftr" idx="11"/>
          </p:nvPr>
        </p:nvSpPr>
        <p:spPr>
          <a:xfrm>
            <a:off x="8290462" y="4933950"/>
            <a:ext cx="278700" cy="95100"/>
          </a:xfrm>
          <a:prstGeom prst="rect">
            <a:avLst/>
          </a:prstGeom>
          <a:solidFill>
            <a:srgbClr val="CEDBE1"/>
          </a:solid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700" b="0" i="0">
                <a:solidFill>
                  <a:srgbClr val="005596"/>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13"/>
          <p:cNvSpPr txBox="1">
            <a:spLocks noGrp="1"/>
          </p:cNvSpPr>
          <p:nvPr>
            <p:ph type="sldNum" idx="12"/>
          </p:nvPr>
        </p:nvSpPr>
        <p:spPr>
          <a:xfrm>
            <a:off x="8587922" y="4889471"/>
            <a:ext cx="403800" cy="184800"/>
          </a:xfrm>
          <a:prstGeom prst="rect">
            <a:avLst/>
          </a:prstGeom>
          <a:solidFill>
            <a:srgbClr val="CEDBE1"/>
          </a:solidFill>
          <a:ln>
            <a:noFill/>
          </a:ln>
        </p:spPr>
        <p:txBody>
          <a:bodyPr spcFirstLastPara="1" wrap="square" lIns="0" tIns="0" rIns="0" bIns="0" anchor="t" anchorCtr="0">
            <a:spAutoFit/>
          </a:bodyPr>
          <a:lstStyle>
            <a:lvl1pPr marL="38100" marR="0" lvl="0" indent="0" algn="l" rtl="0">
              <a:lnSpc>
                <a:spcPct val="118333"/>
              </a:lnSpc>
              <a:spcBef>
                <a:spcPts val="0"/>
              </a:spcBef>
              <a:spcAft>
                <a:spcPts val="0"/>
              </a:spcAft>
              <a:buClr>
                <a:srgbClr val="000000"/>
              </a:buClr>
              <a:buSzPts val="1200"/>
              <a:buFont typeface="Arial"/>
              <a:buNone/>
              <a:defRPr sz="1200" b="0" i="0" u="none" strike="noStrike" cap="none">
                <a:solidFill>
                  <a:srgbClr val="005596"/>
                </a:solidFill>
                <a:latin typeface="Gill Sans"/>
                <a:ea typeface="Gill Sans"/>
                <a:cs typeface="Gill Sans"/>
                <a:sym typeface="Gill Sans"/>
              </a:defRPr>
            </a:lvl1pPr>
            <a:lvl2pPr marL="38100" marR="0" lvl="1" indent="0" algn="l" rtl="0">
              <a:lnSpc>
                <a:spcPct val="118333"/>
              </a:lnSpc>
              <a:spcBef>
                <a:spcPts val="0"/>
              </a:spcBef>
              <a:spcAft>
                <a:spcPts val="0"/>
              </a:spcAft>
              <a:buClr>
                <a:srgbClr val="000000"/>
              </a:buClr>
              <a:buSzPts val="1200"/>
              <a:buFont typeface="Arial"/>
              <a:buNone/>
              <a:defRPr sz="1200" b="0" i="0" u="none" strike="noStrike" cap="none">
                <a:solidFill>
                  <a:srgbClr val="005596"/>
                </a:solidFill>
                <a:latin typeface="Gill Sans"/>
                <a:ea typeface="Gill Sans"/>
                <a:cs typeface="Gill Sans"/>
                <a:sym typeface="Gill Sans"/>
              </a:defRPr>
            </a:lvl2pPr>
            <a:lvl3pPr marL="38100" marR="0" lvl="2" indent="0" algn="l" rtl="0">
              <a:lnSpc>
                <a:spcPct val="118333"/>
              </a:lnSpc>
              <a:spcBef>
                <a:spcPts val="0"/>
              </a:spcBef>
              <a:spcAft>
                <a:spcPts val="0"/>
              </a:spcAft>
              <a:buClr>
                <a:srgbClr val="000000"/>
              </a:buClr>
              <a:buSzPts val="1200"/>
              <a:buFont typeface="Arial"/>
              <a:buNone/>
              <a:defRPr sz="1200" b="0" i="0" u="none" strike="noStrike" cap="none">
                <a:solidFill>
                  <a:srgbClr val="005596"/>
                </a:solidFill>
                <a:latin typeface="Gill Sans"/>
                <a:ea typeface="Gill Sans"/>
                <a:cs typeface="Gill Sans"/>
                <a:sym typeface="Gill Sans"/>
              </a:defRPr>
            </a:lvl3pPr>
            <a:lvl4pPr marL="38100" marR="0" lvl="3" indent="0" algn="l" rtl="0">
              <a:lnSpc>
                <a:spcPct val="118333"/>
              </a:lnSpc>
              <a:spcBef>
                <a:spcPts val="0"/>
              </a:spcBef>
              <a:spcAft>
                <a:spcPts val="0"/>
              </a:spcAft>
              <a:buClr>
                <a:srgbClr val="000000"/>
              </a:buClr>
              <a:buSzPts val="1200"/>
              <a:buFont typeface="Arial"/>
              <a:buNone/>
              <a:defRPr sz="1200" b="0" i="0" u="none" strike="noStrike" cap="none">
                <a:solidFill>
                  <a:srgbClr val="005596"/>
                </a:solidFill>
                <a:latin typeface="Gill Sans"/>
                <a:ea typeface="Gill Sans"/>
                <a:cs typeface="Gill Sans"/>
                <a:sym typeface="Gill Sans"/>
              </a:defRPr>
            </a:lvl4pPr>
            <a:lvl5pPr marL="38100" marR="0" lvl="4" indent="0" algn="l" rtl="0">
              <a:lnSpc>
                <a:spcPct val="118333"/>
              </a:lnSpc>
              <a:spcBef>
                <a:spcPts val="0"/>
              </a:spcBef>
              <a:spcAft>
                <a:spcPts val="0"/>
              </a:spcAft>
              <a:buClr>
                <a:srgbClr val="000000"/>
              </a:buClr>
              <a:buSzPts val="1200"/>
              <a:buFont typeface="Arial"/>
              <a:buNone/>
              <a:defRPr sz="1200" b="0" i="0" u="none" strike="noStrike" cap="none">
                <a:solidFill>
                  <a:srgbClr val="005596"/>
                </a:solidFill>
                <a:latin typeface="Gill Sans"/>
                <a:ea typeface="Gill Sans"/>
                <a:cs typeface="Gill Sans"/>
                <a:sym typeface="Gill Sans"/>
              </a:defRPr>
            </a:lvl5pPr>
            <a:lvl6pPr marL="38100" marR="0" lvl="5" indent="0" algn="l" rtl="0">
              <a:lnSpc>
                <a:spcPct val="118333"/>
              </a:lnSpc>
              <a:spcBef>
                <a:spcPts val="0"/>
              </a:spcBef>
              <a:spcAft>
                <a:spcPts val="0"/>
              </a:spcAft>
              <a:buClr>
                <a:srgbClr val="000000"/>
              </a:buClr>
              <a:buSzPts val="1200"/>
              <a:buFont typeface="Arial"/>
              <a:buNone/>
              <a:defRPr sz="1200" b="0" i="0" u="none" strike="noStrike" cap="none">
                <a:solidFill>
                  <a:srgbClr val="005596"/>
                </a:solidFill>
                <a:latin typeface="Gill Sans"/>
                <a:ea typeface="Gill Sans"/>
                <a:cs typeface="Gill Sans"/>
                <a:sym typeface="Gill Sans"/>
              </a:defRPr>
            </a:lvl6pPr>
            <a:lvl7pPr marL="38100" marR="0" lvl="6" indent="0" algn="l" rtl="0">
              <a:lnSpc>
                <a:spcPct val="118333"/>
              </a:lnSpc>
              <a:spcBef>
                <a:spcPts val="0"/>
              </a:spcBef>
              <a:spcAft>
                <a:spcPts val="0"/>
              </a:spcAft>
              <a:buClr>
                <a:srgbClr val="000000"/>
              </a:buClr>
              <a:buSzPts val="1200"/>
              <a:buFont typeface="Arial"/>
              <a:buNone/>
              <a:defRPr sz="1200" b="0" i="0" u="none" strike="noStrike" cap="none">
                <a:solidFill>
                  <a:srgbClr val="005596"/>
                </a:solidFill>
                <a:latin typeface="Gill Sans"/>
                <a:ea typeface="Gill Sans"/>
                <a:cs typeface="Gill Sans"/>
                <a:sym typeface="Gill Sans"/>
              </a:defRPr>
            </a:lvl7pPr>
            <a:lvl8pPr marL="38100" marR="0" lvl="7" indent="0" algn="l" rtl="0">
              <a:lnSpc>
                <a:spcPct val="118333"/>
              </a:lnSpc>
              <a:spcBef>
                <a:spcPts val="0"/>
              </a:spcBef>
              <a:spcAft>
                <a:spcPts val="0"/>
              </a:spcAft>
              <a:buClr>
                <a:srgbClr val="000000"/>
              </a:buClr>
              <a:buSzPts val="1200"/>
              <a:buFont typeface="Arial"/>
              <a:buNone/>
              <a:defRPr sz="1200" b="0" i="0" u="none" strike="noStrike" cap="none">
                <a:solidFill>
                  <a:srgbClr val="005596"/>
                </a:solidFill>
                <a:latin typeface="Gill Sans"/>
                <a:ea typeface="Gill Sans"/>
                <a:cs typeface="Gill Sans"/>
                <a:sym typeface="Gill Sans"/>
              </a:defRPr>
            </a:lvl8pPr>
            <a:lvl9pPr marL="38100" marR="0" lvl="8" indent="0" algn="l" rtl="0">
              <a:lnSpc>
                <a:spcPct val="118333"/>
              </a:lnSpc>
              <a:spcBef>
                <a:spcPts val="0"/>
              </a:spcBef>
              <a:spcAft>
                <a:spcPts val="0"/>
              </a:spcAft>
              <a:buClr>
                <a:srgbClr val="000000"/>
              </a:buClr>
              <a:buSzPts val="1200"/>
              <a:buFont typeface="Arial"/>
              <a:buNone/>
              <a:defRPr sz="1200" b="0" i="0" u="none" strike="noStrike" cap="none">
                <a:solidFill>
                  <a:srgbClr val="005596"/>
                </a:solidFill>
                <a:latin typeface="Gill Sans"/>
                <a:ea typeface="Gill Sans"/>
                <a:cs typeface="Gill Sans"/>
                <a:sym typeface="Gill Sans"/>
              </a:defRPr>
            </a:lvl9pPr>
          </a:lstStyle>
          <a:p>
            <a:pPr marL="3810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44500" y="264052"/>
            <a:ext cx="8255100" cy="2934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2400" b="0" i="0" u="sng">
                <a:solidFill>
                  <a:srgbClr val="235988"/>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14"/>
          <p:cNvSpPr txBox="1">
            <a:spLocks noGrp="1"/>
          </p:cNvSpPr>
          <p:nvPr>
            <p:ph type="body" idx="1"/>
          </p:nvPr>
        </p:nvSpPr>
        <p:spPr>
          <a:xfrm>
            <a:off x="457200" y="1183005"/>
            <a:ext cx="8229600" cy="1085100"/>
          </a:xfrm>
          <a:prstGeom prst="rect">
            <a:avLst/>
          </a:prstGeom>
          <a:noFill/>
          <a:ln>
            <a:noFill/>
          </a:ln>
        </p:spPr>
        <p:txBody>
          <a:bodyPr spcFirstLastPara="1" wrap="square" lIns="0" tIns="0" rIns="0" bIns="0" anchor="t" anchorCtr="0">
            <a:spAutoFit/>
          </a:bodyPr>
          <a:lstStyle>
            <a:lvl1pPr marL="457200" lvl="0" indent="-228600" algn="l" rtl="0">
              <a:lnSpc>
                <a:spcPct val="100000"/>
              </a:lnSpc>
              <a:spcBef>
                <a:spcPts val="0"/>
              </a:spcBef>
              <a:spcAft>
                <a:spcPts val="0"/>
              </a:spcAft>
              <a:buSzPts val="1400"/>
              <a:buNone/>
              <a:defRPr/>
            </a:lvl1pPr>
            <a:lvl2pPr marL="914400" lvl="1" indent="-342900" algn="l" rtl="0">
              <a:lnSpc>
                <a:spcPct val="100000"/>
              </a:lnSpc>
              <a:spcBef>
                <a:spcPts val="0"/>
              </a:spcBef>
              <a:spcAft>
                <a:spcPts val="0"/>
              </a:spcAft>
              <a:buSzPts val="1800"/>
              <a:buChar char="»"/>
              <a:defRPr/>
            </a:lvl2pPr>
            <a:lvl3pPr marL="1371600" lvl="2" indent="-342900" algn="l" rtl="0">
              <a:lnSpc>
                <a:spcPct val="100000"/>
              </a:lnSpc>
              <a:spcBef>
                <a:spcPts val="0"/>
              </a:spcBef>
              <a:spcAft>
                <a:spcPts val="0"/>
              </a:spcAft>
              <a:buSzPts val="18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65" name="Google Shape;65;p14"/>
          <p:cNvSpPr txBox="1">
            <a:spLocks noGrp="1"/>
          </p:cNvSpPr>
          <p:nvPr>
            <p:ph type="ftr" idx="11"/>
          </p:nvPr>
        </p:nvSpPr>
        <p:spPr>
          <a:xfrm>
            <a:off x="8290462" y="4933950"/>
            <a:ext cx="278700" cy="95100"/>
          </a:xfrm>
          <a:prstGeom prst="rect">
            <a:avLst/>
          </a:prstGeom>
          <a:solidFill>
            <a:srgbClr val="CEDBE1"/>
          </a:solid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700" b="0" i="0">
                <a:solidFill>
                  <a:srgbClr val="005596"/>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14"/>
          <p:cNvSpPr txBox="1">
            <a:spLocks noGrp="1"/>
          </p:cNvSpPr>
          <p:nvPr>
            <p:ph type="sldNum" idx="12"/>
          </p:nvPr>
        </p:nvSpPr>
        <p:spPr>
          <a:xfrm>
            <a:off x="8587922" y="4889471"/>
            <a:ext cx="403800" cy="184800"/>
          </a:xfrm>
          <a:prstGeom prst="rect">
            <a:avLst/>
          </a:prstGeom>
          <a:solidFill>
            <a:srgbClr val="CEDBE1"/>
          </a:solidFill>
          <a:ln>
            <a:noFill/>
          </a:ln>
        </p:spPr>
        <p:txBody>
          <a:bodyPr spcFirstLastPara="1" wrap="square" lIns="0" tIns="0" rIns="0" bIns="0" anchor="t" anchorCtr="0">
            <a:spAutoFit/>
          </a:bodyPr>
          <a:lstStyle>
            <a:lvl1pPr marL="38100" marR="0" lvl="0" indent="0" algn="l" rtl="0">
              <a:lnSpc>
                <a:spcPct val="118333"/>
              </a:lnSpc>
              <a:spcBef>
                <a:spcPts val="0"/>
              </a:spcBef>
              <a:spcAft>
                <a:spcPts val="0"/>
              </a:spcAft>
              <a:buClr>
                <a:srgbClr val="000000"/>
              </a:buClr>
              <a:buSzPts val="1200"/>
              <a:buFont typeface="Arial"/>
              <a:buNone/>
              <a:defRPr sz="1200" b="0" i="0" u="none" strike="noStrike" cap="none">
                <a:solidFill>
                  <a:srgbClr val="005596"/>
                </a:solidFill>
                <a:latin typeface="Gill Sans"/>
                <a:ea typeface="Gill Sans"/>
                <a:cs typeface="Gill Sans"/>
                <a:sym typeface="Gill Sans"/>
              </a:defRPr>
            </a:lvl1pPr>
            <a:lvl2pPr marL="38100" marR="0" lvl="1" indent="0" algn="l" rtl="0">
              <a:lnSpc>
                <a:spcPct val="118333"/>
              </a:lnSpc>
              <a:spcBef>
                <a:spcPts val="0"/>
              </a:spcBef>
              <a:spcAft>
                <a:spcPts val="0"/>
              </a:spcAft>
              <a:buClr>
                <a:srgbClr val="000000"/>
              </a:buClr>
              <a:buSzPts val="1200"/>
              <a:buFont typeface="Arial"/>
              <a:buNone/>
              <a:defRPr sz="1200" b="0" i="0" u="none" strike="noStrike" cap="none">
                <a:solidFill>
                  <a:srgbClr val="005596"/>
                </a:solidFill>
                <a:latin typeface="Gill Sans"/>
                <a:ea typeface="Gill Sans"/>
                <a:cs typeface="Gill Sans"/>
                <a:sym typeface="Gill Sans"/>
              </a:defRPr>
            </a:lvl2pPr>
            <a:lvl3pPr marL="38100" marR="0" lvl="2" indent="0" algn="l" rtl="0">
              <a:lnSpc>
                <a:spcPct val="118333"/>
              </a:lnSpc>
              <a:spcBef>
                <a:spcPts val="0"/>
              </a:spcBef>
              <a:spcAft>
                <a:spcPts val="0"/>
              </a:spcAft>
              <a:buClr>
                <a:srgbClr val="000000"/>
              </a:buClr>
              <a:buSzPts val="1200"/>
              <a:buFont typeface="Arial"/>
              <a:buNone/>
              <a:defRPr sz="1200" b="0" i="0" u="none" strike="noStrike" cap="none">
                <a:solidFill>
                  <a:srgbClr val="005596"/>
                </a:solidFill>
                <a:latin typeface="Gill Sans"/>
                <a:ea typeface="Gill Sans"/>
                <a:cs typeface="Gill Sans"/>
                <a:sym typeface="Gill Sans"/>
              </a:defRPr>
            </a:lvl3pPr>
            <a:lvl4pPr marL="38100" marR="0" lvl="3" indent="0" algn="l" rtl="0">
              <a:lnSpc>
                <a:spcPct val="118333"/>
              </a:lnSpc>
              <a:spcBef>
                <a:spcPts val="0"/>
              </a:spcBef>
              <a:spcAft>
                <a:spcPts val="0"/>
              </a:spcAft>
              <a:buClr>
                <a:srgbClr val="000000"/>
              </a:buClr>
              <a:buSzPts val="1200"/>
              <a:buFont typeface="Arial"/>
              <a:buNone/>
              <a:defRPr sz="1200" b="0" i="0" u="none" strike="noStrike" cap="none">
                <a:solidFill>
                  <a:srgbClr val="005596"/>
                </a:solidFill>
                <a:latin typeface="Gill Sans"/>
                <a:ea typeface="Gill Sans"/>
                <a:cs typeface="Gill Sans"/>
                <a:sym typeface="Gill Sans"/>
              </a:defRPr>
            </a:lvl4pPr>
            <a:lvl5pPr marL="38100" marR="0" lvl="4" indent="0" algn="l" rtl="0">
              <a:lnSpc>
                <a:spcPct val="118333"/>
              </a:lnSpc>
              <a:spcBef>
                <a:spcPts val="0"/>
              </a:spcBef>
              <a:spcAft>
                <a:spcPts val="0"/>
              </a:spcAft>
              <a:buClr>
                <a:srgbClr val="000000"/>
              </a:buClr>
              <a:buSzPts val="1200"/>
              <a:buFont typeface="Arial"/>
              <a:buNone/>
              <a:defRPr sz="1200" b="0" i="0" u="none" strike="noStrike" cap="none">
                <a:solidFill>
                  <a:srgbClr val="005596"/>
                </a:solidFill>
                <a:latin typeface="Gill Sans"/>
                <a:ea typeface="Gill Sans"/>
                <a:cs typeface="Gill Sans"/>
                <a:sym typeface="Gill Sans"/>
              </a:defRPr>
            </a:lvl5pPr>
            <a:lvl6pPr marL="38100" marR="0" lvl="5" indent="0" algn="l" rtl="0">
              <a:lnSpc>
                <a:spcPct val="118333"/>
              </a:lnSpc>
              <a:spcBef>
                <a:spcPts val="0"/>
              </a:spcBef>
              <a:spcAft>
                <a:spcPts val="0"/>
              </a:spcAft>
              <a:buClr>
                <a:srgbClr val="000000"/>
              </a:buClr>
              <a:buSzPts val="1200"/>
              <a:buFont typeface="Arial"/>
              <a:buNone/>
              <a:defRPr sz="1200" b="0" i="0" u="none" strike="noStrike" cap="none">
                <a:solidFill>
                  <a:srgbClr val="005596"/>
                </a:solidFill>
                <a:latin typeface="Gill Sans"/>
                <a:ea typeface="Gill Sans"/>
                <a:cs typeface="Gill Sans"/>
                <a:sym typeface="Gill Sans"/>
              </a:defRPr>
            </a:lvl6pPr>
            <a:lvl7pPr marL="38100" marR="0" lvl="6" indent="0" algn="l" rtl="0">
              <a:lnSpc>
                <a:spcPct val="118333"/>
              </a:lnSpc>
              <a:spcBef>
                <a:spcPts val="0"/>
              </a:spcBef>
              <a:spcAft>
                <a:spcPts val="0"/>
              </a:spcAft>
              <a:buClr>
                <a:srgbClr val="000000"/>
              </a:buClr>
              <a:buSzPts val="1200"/>
              <a:buFont typeface="Arial"/>
              <a:buNone/>
              <a:defRPr sz="1200" b="0" i="0" u="none" strike="noStrike" cap="none">
                <a:solidFill>
                  <a:srgbClr val="005596"/>
                </a:solidFill>
                <a:latin typeface="Gill Sans"/>
                <a:ea typeface="Gill Sans"/>
                <a:cs typeface="Gill Sans"/>
                <a:sym typeface="Gill Sans"/>
              </a:defRPr>
            </a:lvl7pPr>
            <a:lvl8pPr marL="38100" marR="0" lvl="7" indent="0" algn="l" rtl="0">
              <a:lnSpc>
                <a:spcPct val="118333"/>
              </a:lnSpc>
              <a:spcBef>
                <a:spcPts val="0"/>
              </a:spcBef>
              <a:spcAft>
                <a:spcPts val="0"/>
              </a:spcAft>
              <a:buClr>
                <a:srgbClr val="000000"/>
              </a:buClr>
              <a:buSzPts val="1200"/>
              <a:buFont typeface="Arial"/>
              <a:buNone/>
              <a:defRPr sz="1200" b="0" i="0" u="none" strike="noStrike" cap="none">
                <a:solidFill>
                  <a:srgbClr val="005596"/>
                </a:solidFill>
                <a:latin typeface="Gill Sans"/>
                <a:ea typeface="Gill Sans"/>
                <a:cs typeface="Gill Sans"/>
                <a:sym typeface="Gill Sans"/>
              </a:defRPr>
            </a:lvl8pPr>
            <a:lvl9pPr marL="38100" marR="0" lvl="8" indent="0" algn="l" rtl="0">
              <a:lnSpc>
                <a:spcPct val="118333"/>
              </a:lnSpc>
              <a:spcBef>
                <a:spcPts val="0"/>
              </a:spcBef>
              <a:spcAft>
                <a:spcPts val="0"/>
              </a:spcAft>
              <a:buClr>
                <a:srgbClr val="000000"/>
              </a:buClr>
              <a:buSzPts val="1200"/>
              <a:buFont typeface="Arial"/>
              <a:buNone/>
              <a:defRPr sz="1200" b="0" i="0" u="none" strike="noStrike" cap="none">
                <a:solidFill>
                  <a:srgbClr val="005596"/>
                </a:solidFill>
                <a:latin typeface="Gill Sans"/>
                <a:ea typeface="Gill Sans"/>
                <a:cs typeface="Gill Sans"/>
                <a:sym typeface="Gill Sans"/>
              </a:defRPr>
            </a:lvl9pPr>
          </a:lstStyle>
          <a:p>
            <a:pPr marL="3810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6"/>
        <p:cNvGrpSpPr/>
        <p:nvPr/>
      </p:nvGrpSpPr>
      <p:grpSpPr>
        <a:xfrm>
          <a:off x="0" y="0"/>
          <a:ext cx="0" cy="0"/>
          <a:chOff x="0" y="0"/>
          <a:chExt cx="0" cy="0"/>
        </a:xfrm>
      </p:grpSpPr>
      <p:pic>
        <p:nvPicPr>
          <p:cNvPr id="77" name="Google Shape;77;p16" descr="A picture containing outdoor, building, side, sidewalk&#10;&#10;Description automatically generated"/>
          <p:cNvPicPr preferRelativeResize="0"/>
          <p:nvPr/>
        </p:nvPicPr>
        <p:blipFill rotWithShape="1">
          <a:blip r:embed="rId2">
            <a:alphaModFix/>
          </a:blip>
          <a:srcRect/>
          <a:stretch/>
        </p:blipFill>
        <p:spPr>
          <a:xfrm>
            <a:off x="0" y="0"/>
            <a:ext cx="6858001" cy="5129484"/>
          </a:xfrm>
          <a:prstGeom prst="rect">
            <a:avLst/>
          </a:prstGeom>
          <a:noFill/>
          <a:ln>
            <a:noFill/>
          </a:ln>
        </p:spPr>
      </p:pic>
      <p:sp>
        <p:nvSpPr>
          <p:cNvPr id="78" name="Google Shape;78;p16"/>
          <p:cNvSpPr/>
          <p:nvPr/>
        </p:nvSpPr>
        <p:spPr>
          <a:xfrm>
            <a:off x="1296466" y="356335"/>
            <a:ext cx="1109594" cy="539302"/>
          </a:xfrm>
          <a:custGeom>
            <a:avLst/>
            <a:gdLst/>
            <a:ahLst/>
            <a:cxnLst/>
            <a:rect l="l" t="t" r="r" b="b"/>
            <a:pathLst>
              <a:path w="1109594" h="719069" extrusionOk="0">
                <a:moveTo>
                  <a:pt x="414" y="6350"/>
                </a:moveTo>
                <a:lnTo>
                  <a:pt x="531744" y="0"/>
                </a:lnTo>
                <a:cubicBezTo>
                  <a:pt x="532664" y="91569"/>
                  <a:pt x="527235" y="94238"/>
                  <a:pt x="528155" y="185807"/>
                </a:cubicBezTo>
                <a:lnTo>
                  <a:pt x="936625" y="185807"/>
                </a:lnTo>
                <a:lnTo>
                  <a:pt x="958436" y="594554"/>
                </a:lnTo>
                <a:lnTo>
                  <a:pt x="1109594" y="591379"/>
                </a:lnTo>
                <a:lnTo>
                  <a:pt x="1106005" y="719069"/>
                </a:lnTo>
                <a:lnTo>
                  <a:pt x="0" y="718241"/>
                </a:lnTo>
                <a:lnTo>
                  <a:pt x="414" y="635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16"/>
          <p:cNvSpPr/>
          <p:nvPr/>
        </p:nvSpPr>
        <p:spPr>
          <a:xfrm>
            <a:off x="0" y="1787462"/>
            <a:ext cx="9144000" cy="3356134"/>
          </a:xfrm>
          <a:custGeom>
            <a:avLst/>
            <a:gdLst/>
            <a:ahLst/>
            <a:cxnLst/>
            <a:rect l="l" t="t" r="r" b="b"/>
            <a:pathLst>
              <a:path w="9144000" h="4474845" extrusionOk="0">
                <a:moveTo>
                  <a:pt x="0" y="4474718"/>
                </a:moveTo>
                <a:lnTo>
                  <a:pt x="9144000" y="4474718"/>
                </a:lnTo>
                <a:lnTo>
                  <a:pt x="9144000" y="0"/>
                </a:lnTo>
                <a:lnTo>
                  <a:pt x="0" y="0"/>
                </a:lnTo>
                <a:lnTo>
                  <a:pt x="0" y="4474718"/>
                </a:lnTo>
                <a:close/>
              </a:path>
            </a:pathLst>
          </a:custGeom>
          <a:solidFill>
            <a:srgbClr val="CEDBE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80;p16"/>
          <p:cNvSpPr txBox="1"/>
          <p:nvPr/>
        </p:nvSpPr>
        <p:spPr>
          <a:xfrm>
            <a:off x="8290462" y="4902229"/>
            <a:ext cx="278700" cy="95100"/>
          </a:xfrm>
          <a:prstGeom prst="rect">
            <a:avLst/>
          </a:prstGeom>
          <a:solidFill>
            <a:srgbClr val="CEDBE1"/>
          </a:solidFill>
          <a:ln>
            <a:noFill/>
          </a:ln>
        </p:spPr>
        <p:txBody>
          <a:bodyPr spcFirstLastPara="1" wrap="square" lIns="0" tIns="0" rIns="0" bIns="0" anchor="t" anchorCtr="0">
            <a:noAutofit/>
          </a:bodyPr>
          <a:lstStyle/>
          <a:p>
            <a:pPr marL="12700" marR="0" lvl="0" indent="0" algn="l" rtl="0">
              <a:spcBef>
                <a:spcPts val="0"/>
              </a:spcBef>
              <a:spcAft>
                <a:spcPts val="0"/>
              </a:spcAft>
              <a:buNone/>
            </a:pPr>
            <a:r>
              <a:rPr lang="en" sz="700" b="0" i="0">
                <a:solidFill>
                  <a:srgbClr val="005596"/>
                </a:solidFill>
                <a:latin typeface="Gill Sans"/>
                <a:ea typeface="Gill Sans"/>
                <a:cs typeface="Gill Sans"/>
                <a:sym typeface="Gill Sans"/>
              </a:rPr>
              <a:t>PA G E</a:t>
            </a:r>
            <a:endParaRPr sz="700" b="0" i="0">
              <a:solidFill>
                <a:srgbClr val="005596"/>
              </a:solidFill>
              <a:latin typeface="Gill Sans"/>
              <a:ea typeface="Gill Sans"/>
              <a:cs typeface="Gill Sans"/>
              <a:sym typeface="Gill Sans"/>
            </a:endParaRPr>
          </a:p>
        </p:txBody>
      </p:sp>
      <p:sp>
        <p:nvSpPr>
          <p:cNvPr id="81" name="Google Shape;81;p16"/>
          <p:cNvSpPr txBox="1"/>
          <p:nvPr/>
        </p:nvSpPr>
        <p:spPr>
          <a:xfrm>
            <a:off x="8587923" y="4877467"/>
            <a:ext cx="470400" cy="173400"/>
          </a:xfrm>
          <a:prstGeom prst="rect">
            <a:avLst/>
          </a:prstGeom>
          <a:solidFill>
            <a:srgbClr val="CEDBE1"/>
          </a:solidFill>
          <a:ln>
            <a:noFill/>
          </a:ln>
        </p:spPr>
        <p:txBody>
          <a:bodyPr spcFirstLastPara="1" wrap="square" lIns="0" tIns="0" rIns="0" bIns="0" anchor="t" anchorCtr="0">
            <a:noAutofit/>
          </a:bodyPr>
          <a:lstStyle/>
          <a:p>
            <a:pPr marL="38100" marR="0" lvl="0" indent="0" algn="l" rtl="0">
              <a:lnSpc>
                <a:spcPct val="118333"/>
              </a:lnSpc>
              <a:spcBef>
                <a:spcPts val="0"/>
              </a:spcBef>
              <a:spcAft>
                <a:spcPts val="0"/>
              </a:spcAft>
              <a:buNone/>
            </a:pPr>
            <a:fld id="{00000000-1234-1234-1234-123412341234}" type="slidenum">
              <a:rPr lang="en" sz="1200" b="0" i="0">
                <a:solidFill>
                  <a:srgbClr val="005596"/>
                </a:solidFill>
                <a:latin typeface="Gill Sans"/>
                <a:ea typeface="Gill Sans"/>
                <a:cs typeface="Gill Sans"/>
                <a:sym typeface="Gill Sans"/>
              </a:rPr>
              <a:t>‹#›</a:t>
            </a:fld>
            <a:endParaRPr sz="1200" b="0" i="0">
              <a:solidFill>
                <a:srgbClr val="005596"/>
              </a:solidFill>
              <a:latin typeface="Gill Sans"/>
              <a:ea typeface="Gill Sans"/>
              <a:cs typeface="Gill Sans"/>
              <a:sym typeface="Gill Sans"/>
            </a:endParaRPr>
          </a:p>
        </p:txBody>
      </p:sp>
      <p:pic>
        <p:nvPicPr>
          <p:cNvPr id="82" name="Google Shape;82;p16" descr="A picture containing drawing&#10;&#10;Description automatically generated"/>
          <p:cNvPicPr preferRelativeResize="0"/>
          <p:nvPr/>
        </p:nvPicPr>
        <p:blipFill rotWithShape="1">
          <a:blip r:embed="rId3">
            <a:alphaModFix/>
          </a:blip>
          <a:srcRect/>
          <a:stretch/>
        </p:blipFill>
        <p:spPr>
          <a:xfrm>
            <a:off x="4978399" y="450475"/>
            <a:ext cx="3009901" cy="1416424"/>
          </a:xfrm>
          <a:prstGeom prst="rect">
            <a:avLst/>
          </a:prstGeom>
          <a:noFill/>
          <a:ln>
            <a:noFill/>
          </a:ln>
        </p:spPr>
      </p:pic>
      <p:pic>
        <p:nvPicPr>
          <p:cNvPr id="83" name="Google Shape;83;p16" descr="A close up of a logo&#10;&#10;Description automatically generated"/>
          <p:cNvPicPr preferRelativeResize="0"/>
          <p:nvPr/>
        </p:nvPicPr>
        <p:blipFill rotWithShape="1">
          <a:blip r:embed="rId4">
            <a:alphaModFix/>
          </a:blip>
          <a:srcRect r="2704"/>
          <a:stretch/>
        </p:blipFill>
        <p:spPr>
          <a:xfrm>
            <a:off x="200025" y="247783"/>
            <a:ext cx="2314577" cy="723767"/>
          </a:xfrm>
          <a:prstGeom prst="rect">
            <a:avLst/>
          </a:prstGeom>
          <a:noFill/>
          <a:ln>
            <a:noFill/>
          </a:ln>
        </p:spPr>
      </p:pic>
      <p:sp>
        <p:nvSpPr>
          <p:cNvPr id="84" name="Google Shape;84;p16"/>
          <p:cNvSpPr txBox="1">
            <a:spLocks noGrp="1"/>
          </p:cNvSpPr>
          <p:nvPr>
            <p:ph type="ctrTitle"/>
          </p:nvPr>
        </p:nvSpPr>
        <p:spPr>
          <a:xfrm>
            <a:off x="685800" y="2904078"/>
            <a:ext cx="7772400" cy="4155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3600" b="1" i="0" u="none">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6"/>
          <p:cNvSpPr txBox="1">
            <a:spLocks noGrp="1"/>
          </p:cNvSpPr>
          <p:nvPr>
            <p:ph type="subTitle" idx="1"/>
          </p:nvPr>
        </p:nvSpPr>
        <p:spPr>
          <a:xfrm>
            <a:off x="685800" y="3573178"/>
            <a:ext cx="6400800" cy="16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1400">
                <a:solidFill>
                  <a:schemeClr val="accent2"/>
                </a:solidFill>
              </a:defRPr>
            </a:lvl1pPr>
            <a:lvl2pPr lvl="1" algn="l" rtl="0">
              <a:spcBef>
                <a:spcPts val="0"/>
              </a:spcBef>
              <a:spcAft>
                <a:spcPts val="0"/>
              </a:spcAft>
              <a:buSzPts val="1800"/>
              <a:buChar char="»"/>
              <a:defRPr/>
            </a:lvl2pPr>
            <a:lvl3pPr lvl="2" algn="l" rtl="0">
              <a:spcBef>
                <a:spcPts val="0"/>
              </a:spcBef>
              <a:spcAft>
                <a:spcPts val="0"/>
              </a:spcAft>
              <a:buSzPts val="1800"/>
              <a:buChar char="»"/>
              <a:defRPr/>
            </a:lvl3pPr>
            <a:lvl4pPr lvl="3" algn="l" rtl="0">
              <a:spcBef>
                <a:spcPts val="0"/>
              </a:spcBef>
              <a:spcAft>
                <a:spcPts val="0"/>
              </a:spcAft>
              <a:buSzPts val="1800"/>
              <a:buChar char="»"/>
              <a:defRPr/>
            </a:lvl4pPr>
            <a:lvl5pPr lvl="4" algn="l" rtl="0">
              <a:spcBef>
                <a:spcPts val="0"/>
              </a:spcBef>
              <a:spcAft>
                <a:spcPts val="0"/>
              </a:spcAft>
              <a:buSzPts val="1800"/>
              <a:buChar char="»"/>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p16"/>
          <p:cNvSpPr txBox="1">
            <a:spLocks noGrp="1"/>
          </p:cNvSpPr>
          <p:nvPr>
            <p:ph type="ftr" idx="11"/>
          </p:nvPr>
        </p:nvSpPr>
        <p:spPr>
          <a:xfrm>
            <a:off x="8290462" y="4933950"/>
            <a:ext cx="278700" cy="95100"/>
          </a:xfrm>
          <a:prstGeom prst="rect">
            <a:avLst/>
          </a:prstGeom>
          <a:solidFill>
            <a:srgbClr val="CEDBE1"/>
          </a:solidFill>
          <a:ln>
            <a:noFill/>
          </a:ln>
        </p:spPr>
        <p:txBody>
          <a:bodyPr spcFirstLastPara="1" wrap="square" lIns="0" tIns="0" rIns="0" bIns="0" anchor="t" anchorCtr="0">
            <a:noAutofit/>
          </a:bodyPr>
          <a:lstStyle>
            <a:lvl1pPr lvl="0" algn="l" rtl="0">
              <a:spcBef>
                <a:spcPts val="0"/>
              </a:spcBef>
              <a:spcAft>
                <a:spcPts val="0"/>
              </a:spcAft>
              <a:buSzPts val="1400"/>
              <a:buNone/>
              <a:defRPr sz="700" b="0" i="0">
                <a:solidFill>
                  <a:srgbClr val="005596"/>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16"/>
          <p:cNvSpPr txBox="1">
            <a:spLocks noGrp="1"/>
          </p:cNvSpPr>
          <p:nvPr>
            <p:ph type="sldNum" idx="12"/>
          </p:nvPr>
        </p:nvSpPr>
        <p:spPr>
          <a:xfrm>
            <a:off x="8587922" y="4889471"/>
            <a:ext cx="403800" cy="134700"/>
          </a:xfrm>
          <a:prstGeom prst="rect">
            <a:avLst/>
          </a:prstGeom>
          <a:solidFill>
            <a:srgbClr val="CEDBE1"/>
          </a:solidFill>
          <a:ln>
            <a:noFill/>
          </a:ln>
        </p:spPr>
        <p:txBody>
          <a:bodyPr spcFirstLastPara="1" wrap="square" lIns="0" tIns="0" rIns="0" bIns="0" anchor="t" anchorCtr="0">
            <a:noAutofit/>
          </a:bodyPr>
          <a:lstStyle>
            <a:lvl1pPr marL="38100" marR="0" lvl="0" indent="0" algn="l" rtl="0">
              <a:lnSpc>
                <a:spcPct val="118333"/>
              </a:lnSpc>
              <a:spcBef>
                <a:spcPts val="0"/>
              </a:spcBef>
              <a:buNone/>
              <a:defRPr sz="1200" b="0" i="0">
                <a:solidFill>
                  <a:srgbClr val="005596"/>
                </a:solidFill>
                <a:latin typeface="Gill Sans"/>
                <a:ea typeface="Gill Sans"/>
                <a:cs typeface="Gill Sans"/>
                <a:sym typeface="Gill Sans"/>
              </a:defRPr>
            </a:lvl1pPr>
            <a:lvl2pPr marL="38100" marR="0" lvl="1" indent="0" algn="l" rtl="0">
              <a:lnSpc>
                <a:spcPct val="118333"/>
              </a:lnSpc>
              <a:spcBef>
                <a:spcPts val="0"/>
              </a:spcBef>
              <a:buNone/>
              <a:defRPr sz="1200" b="0" i="0">
                <a:solidFill>
                  <a:srgbClr val="005596"/>
                </a:solidFill>
                <a:latin typeface="Gill Sans"/>
                <a:ea typeface="Gill Sans"/>
                <a:cs typeface="Gill Sans"/>
                <a:sym typeface="Gill Sans"/>
              </a:defRPr>
            </a:lvl2pPr>
            <a:lvl3pPr marL="38100" marR="0" lvl="2" indent="0" algn="l" rtl="0">
              <a:lnSpc>
                <a:spcPct val="118333"/>
              </a:lnSpc>
              <a:spcBef>
                <a:spcPts val="0"/>
              </a:spcBef>
              <a:buNone/>
              <a:defRPr sz="1200" b="0" i="0">
                <a:solidFill>
                  <a:srgbClr val="005596"/>
                </a:solidFill>
                <a:latin typeface="Gill Sans"/>
                <a:ea typeface="Gill Sans"/>
                <a:cs typeface="Gill Sans"/>
                <a:sym typeface="Gill Sans"/>
              </a:defRPr>
            </a:lvl3pPr>
            <a:lvl4pPr marL="38100" marR="0" lvl="3" indent="0" algn="l" rtl="0">
              <a:lnSpc>
                <a:spcPct val="118333"/>
              </a:lnSpc>
              <a:spcBef>
                <a:spcPts val="0"/>
              </a:spcBef>
              <a:buNone/>
              <a:defRPr sz="1200" b="0" i="0">
                <a:solidFill>
                  <a:srgbClr val="005596"/>
                </a:solidFill>
                <a:latin typeface="Gill Sans"/>
                <a:ea typeface="Gill Sans"/>
                <a:cs typeface="Gill Sans"/>
                <a:sym typeface="Gill Sans"/>
              </a:defRPr>
            </a:lvl4pPr>
            <a:lvl5pPr marL="38100" marR="0" lvl="4" indent="0" algn="l" rtl="0">
              <a:lnSpc>
                <a:spcPct val="118333"/>
              </a:lnSpc>
              <a:spcBef>
                <a:spcPts val="0"/>
              </a:spcBef>
              <a:buNone/>
              <a:defRPr sz="1200" b="0" i="0">
                <a:solidFill>
                  <a:srgbClr val="005596"/>
                </a:solidFill>
                <a:latin typeface="Gill Sans"/>
                <a:ea typeface="Gill Sans"/>
                <a:cs typeface="Gill Sans"/>
                <a:sym typeface="Gill Sans"/>
              </a:defRPr>
            </a:lvl5pPr>
            <a:lvl6pPr marL="38100" marR="0" lvl="5" indent="0" algn="l" rtl="0">
              <a:lnSpc>
                <a:spcPct val="118333"/>
              </a:lnSpc>
              <a:spcBef>
                <a:spcPts val="0"/>
              </a:spcBef>
              <a:buNone/>
              <a:defRPr sz="1200" b="0" i="0">
                <a:solidFill>
                  <a:srgbClr val="005596"/>
                </a:solidFill>
                <a:latin typeface="Gill Sans"/>
                <a:ea typeface="Gill Sans"/>
                <a:cs typeface="Gill Sans"/>
                <a:sym typeface="Gill Sans"/>
              </a:defRPr>
            </a:lvl6pPr>
            <a:lvl7pPr marL="38100" marR="0" lvl="6" indent="0" algn="l" rtl="0">
              <a:lnSpc>
                <a:spcPct val="118333"/>
              </a:lnSpc>
              <a:spcBef>
                <a:spcPts val="0"/>
              </a:spcBef>
              <a:buNone/>
              <a:defRPr sz="1200" b="0" i="0">
                <a:solidFill>
                  <a:srgbClr val="005596"/>
                </a:solidFill>
                <a:latin typeface="Gill Sans"/>
                <a:ea typeface="Gill Sans"/>
                <a:cs typeface="Gill Sans"/>
                <a:sym typeface="Gill Sans"/>
              </a:defRPr>
            </a:lvl7pPr>
            <a:lvl8pPr marL="38100" marR="0" lvl="7" indent="0" algn="l" rtl="0">
              <a:lnSpc>
                <a:spcPct val="118333"/>
              </a:lnSpc>
              <a:spcBef>
                <a:spcPts val="0"/>
              </a:spcBef>
              <a:buNone/>
              <a:defRPr sz="1200" b="0" i="0">
                <a:solidFill>
                  <a:srgbClr val="005596"/>
                </a:solidFill>
                <a:latin typeface="Gill Sans"/>
                <a:ea typeface="Gill Sans"/>
                <a:cs typeface="Gill Sans"/>
                <a:sym typeface="Gill Sans"/>
              </a:defRPr>
            </a:lvl8pPr>
            <a:lvl9pPr marL="38100" marR="0" lvl="8" indent="0" algn="l" rtl="0">
              <a:lnSpc>
                <a:spcPct val="118333"/>
              </a:lnSpc>
              <a:spcBef>
                <a:spcPts val="0"/>
              </a:spcBef>
              <a:buNone/>
              <a:defRPr sz="1200" b="0" i="0">
                <a:solidFill>
                  <a:srgbClr val="005596"/>
                </a:solidFill>
                <a:latin typeface="Gill Sans"/>
                <a:ea typeface="Gill Sans"/>
                <a:cs typeface="Gill Sans"/>
                <a:sym typeface="Gill Sans"/>
              </a:defRPr>
            </a:lvl9pPr>
          </a:lstStyle>
          <a:p>
            <a:pPr marL="3810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444500" y="264052"/>
            <a:ext cx="8255100" cy="2934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2200"/>
              <a:buNone/>
              <a:defRPr sz="3200" b="0" i="0" u="none">
                <a:solidFill>
                  <a:srgbClr val="235988"/>
                </a:solidFill>
                <a:latin typeface="Gill Sans"/>
                <a:ea typeface="Gill Sans"/>
                <a:cs typeface="Gill Sans"/>
                <a:sym typeface="Gill Sans"/>
              </a:defRPr>
            </a:lvl1pPr>
            <a:lvl2pPr lvl="1" rtl="0">
              <a:spcBef>
                <a:spcPts val="0"/>
              </a:spcBef>
              <a:spcAft>
                <a:spcPts val="0"/>
              </a:spcAft>
              <a:buSzPts val="2200"/>
              <a:buNone/>
              <a:defRPr sz="2600"/>
            </a:lvl2pPr>
            <a:lvl3pPr lvl="2" rtl="0">
              <a:spcBef>
                <a:spcPts val="0"/>
              </a:spcBef>
              <a:spcAft>
                <a:spcPts val="0"/>
              </a:spcAft>
              <a:buSzPts val="2200"/>
              <a:buNone/>
              <a:defRPr sz="2600"/>
            </a:lvl3pPr>
            <a:lvl4pPr lvl="3" rtl="0">
              <a:spcBef>
                <a:spcPts val="0"/>
              </a:spcBef>
              <a:spcAft>
                <a:spcPts val="0"/>
              </a:spcAft>
              <a:buSzPts val="2200"/>
              <a:buNone/>
              <a:defRPr sz="2600"/>
            </a:lvl4pPr>
            <a:lvl5pPr lvl="4" rtl="0">
              <a:spcBef>
                <a:spcPts val="0"/>
              </a:spcBef>
              <a:spcAft>
                <a:spcPts val="0"/>
              </a:spcAft>
              <a:buSzPts val="2200"/>
              <a:buNone/>
              <a:defRPr sz="2600"/>
            </a:lvl5pPr>
            <a:lvl6pPr lvl="5" rtl="0">
              <a:spcBef>
                <a:spcPts val="0"/>
              </a:spcBef>
              <a:spcAft>
                <a:spcPts val="0"/>
              </a:spcAft>
              <a:buSzPts val="2200"/>
              <a:buNone/>
              <a:defRPr sz="2600"/>
            </a:lvl6pPr>
            <a:lvl7pPr lvl="6" rtl="0">
              <a:spcBef>
                <a:spcPts val="0"/>
              </a:spcBef>
              <a:spcAft>
                <a:spcPts val="0"/>
              </a:spcAft>
              <a:buSzPts val="2200"/>
              <a:buNone/>
              <a:defRPr sz="2600"/>
            </a:lvl7pPr>
            <a:lvl8pPr lvl="7" rtl="0">
              <a:spcBef>
                <a:spcPts val="0"/>
              </a:spcBef>
              <a:spcAft>
                <a:spcPts val="0"/>
              </a:spcAft>
              <a:buSzPts val="2200"/>
              <a:buNone/>
              <a:defRPr sz="2600"/>
            </a:lvl8pPr>
            <a:lvl9pPr lvl="8" rtl="0">
              <a:spcBef>
                <a:spcPts val="0"/>
              </a:spcBef>
              <a:spcAft>
                <a:spcPts val="0"/>
              </a:spcAft>
              <a:buSzPts val="2200"/>
              <a:buNone/>
              <a:defRPr sz="2600"/>
            </a:lvl9pPr>
          </a:lstStyle>
          <a:p>
            <a:endParaRPr/>
          </a:p>
        </p:txBody>
      </p:sp>
      <p:sp>
        <p:nvSpPr>
          <p:cNvPr id="90" name="Google Shape;90;p17"/>
          <p:cNvSpPr txBox="1">
            <a:spLocks noGrp="1"/>
          </p:cNvSpPr>
          <p:nvPr>
            <p:ph type="body" idx="1"/>
          </p:nvPr>
        </p:nvSpPr>
        <p:spPr>
          <a:xfrm>
            <a:off x="457200" y="1183005"/>
            <a:ext cx="8229600" cy="10851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342900" algn="l" rtl="0">
              <a:spcBef>
                <a:spcPts val="0"/>
              </a:spcBef>
              <a:spcAft>
                <a:spcPts val="0"/>
              </a:spcAft>
              <a:buSzPts val="1800"/>
              <a:buChar char="»"/>
              <a:defRPr/>
            </a:lvl2pPr>
            <a:lvl3pPr marL="1371600" lvl="2" indent="-342900" algn="l" rtl="0">
              <a:spcBef>
                <a:spcPts val="0"/>
              </a:spcBef>
              <a:spcAft>
                <a:spcPts val="0"/>
              </a:spcAft>
              <a:buSzPts val="1800"/>
              <a:buChar char="»"/>
              <a:defRPr/>
            </a:lvl3pPr>
            <a:lvl4pPr marL="1828800" lvl="3" indent="-342900" algn="l" rtl="0">
              <a:spcBef>
                <a:spcPts val="0"/>
              </a:spcBef>
              <a:spcAft>
                <a:spcPts val="0"/>
              </a:spcAft>
              <a:buSzPts val="1800"/>
              <a:buChar char="»"/>
              <a:defRPr/>
            </a:lvl4pPr>
            <a:lvl5pPr marL="2286000" lvl="4" indent="-342900" algn="l" rtl="0">
              <a:spcBef>
                <a:spcPts val="0"/>
              </a:spcBef>
              <a:spcAft>
                <a:spcPts val="0"/>
              </a:spcAft>
              <a:buSzPts val="1800"/>
              <a:buChar char="»"/>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91" name="Google Shape;91;p17"/>
          <p:cNvSpPr txBox="1">
            <a:spLocks noGrp="1"/>
          </p:cNvSpPr>
          <p:nvPr>
            <p:ph type="ftr" idx="11"/>
          </p:nvPr>
        </p:nvSpPr>
        <p:spPr>
          <a:xfrm>
            <a:off x="8290462" y="4933950"/>
            <a:ext cx="278700" cy="95100"/>
          </a:xfrm>
          <a:prstGeom prst="rect">
            <a:avLst/>
          </a:prstGeom>
          <a:solidFill>
            <a:srgbClr val="CEDBE1"/>
          </a:solidFill>
          <a:ln>
            <a:noFill/>
          </a:ln>
        </p:spPr>
        <p:txBody>
          <a:bodyPr spcFirstLastPara="1" wrap="square" lIns="0" tIns="0" rIns="0" bIns="0" anchor="t" anchorCtr="0">
            <a:noAutofit/>
          </a:bodyPr>
          <a:lstStyle>
            <a:lvl1pPr lvl="0" algn="l" rtl="0">
              <a:spcBef>
                <a:spcPts val="0"/>
              </a:spcBef>
              <a:spcAft>
                <a:spcPts val="0"/>
              </a:spcAft>
              <a:buSzPts val="1400"/>
              <a:buNone/>
              <a:defRPr sz="700" b="0" i="0">
                <a:solidFill>
                  <a:srgbClr val="005596"/>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7"/>
          <p:cNvSpPr txBox="1">
            <a:spLocks noGrp="1"/>
          </p:cNvSpPr>
          <p:nvPr>
            <p:ph type="sldNum" idx="12"/>
          </p:nvPr>
        </p:nvSpPr>
        <p:spPr>
          <a:xfrm>
            <a:off x="8587922" y="4889471"/>
            <a:ext cx="403800" cy="134700"/>
          </a:xfrm>
          <a:prstGeom prst="rect">
            <a:avLst/>
          </a:prstGeom>
          <a:solidFill>
            <a:srgbClr val="CEDBE1"/>
          </a:solidFill>
          <a:ln>
            <a:noFill/>
          </a:ln>
        </p:spPr>
        <p:txBody>
          <a:bodyPr spcFirstLastPara="1" wrap="square" lIns="0" tIns="0" rIns="0" bIns="0" anchor="t" anchorCtr="0">
            <a:noAutofit/>
          </a:bodyPr>
          <a:lstStyle>
            <a:lvl1pPr marL="38100" marR="0" lvl="0" indent="0" algn="l" rtl="0">
              <a:lnSpc>
                <a:spcPct val="118333"/>
              </a:lnSpc>
              <a:spcBef>
                <a:spcPts val="0"/>
              </a:spcBef>
              <a:buNone/>
              <a:defRPr sz="1200" b="0" i="0">
                <a:solidFill>
                  <a:srgbClr val="005596"/>
                </a:solidFill>
                <a:latin typeface="Gill Sans"/>
                <a:ea typeface="Gill Sans"/>
                <a:cs typeface="Gill Sans"/>
                <a:sym typeface="Gill Sans"/>
              </a:defRPr>
            </a:lvl1pPr>
            <a:lvl2pPr marL="38100" marR="0" lvl="1" indent="0" algn="l" rtl="0">
              <a:lnSpc>
                <a:spcPct val="118333"/>
              </a:lnSpc>
              <a:spcBef>
                <a:spcPts val="0"/>
              </a:spcBef>
              <a:buNone/>
              <a:defRPr sz="1200" b="0" i="0">
                <a:solidFill>
                  <a:srgbClr val="005596"/>
                </a:solidFill>
                <a:latin typeface="Gill Sans"/>
                <a:ea typeface="Gill Sans"/>
                <a:cs typeface="Gill Sans"/>
                <a:sym typeface="Gill Sans"/>
              </a:defRPr>
            </a:lvl2pPr>
            <a:lvl3pPr marL="38100" marR="0" lvl="2" indent="0" algn="l" rtl="0">
              <a:lnSpc>
                <a:spcPct val="118333"/>
              </a:lnSpc>
              <a:spcBef>
                <a:spcPts val="0"/>
              </a:spcBef>
              <a:buNone/>
              <a:defRPr sz="1200" b="0" i="0">
                <a:solidFill>
                  <a:srgbClr val="005596"/>
                </a:solidFill>
                <a:latin typeface="Gill Sans"/>
                <a:ea typeface="Gill Sans"/>
                <a:cs typeface="Gill Sans"/>
                <a:sym typeface="Gill Sans"/>
              </a:defRPr>
            </a:lvl3pPr>
            <a:lvl4pPr marL="38100" marR="0" lvl="3" indent="0" algn="l" rtl="0">
              <a:lnSpc>
                <a:spcPct val="118333"/>
              </a:lnSpc>
              <a:spcBef>
                <a:spcPts val="0"/>
              </a:spcBef>
              <a:buNone/>
              <a:defRPr sz="1200" b="0" i="0">
                <a:solidFill>
                  <a:srgbClr val="005596"/>
                </a:solidFill>
                <a:latin typeface="Gill Sans"/>
                <a:ea typeface="Gill Sans"/>
                <a:cs typeface="Gill Sans"/>
                <a:sym typeface="Gill Sans"/>
              </a:defRPr>
            </a:lvl4pPr>
            <a:lvl5pPr marL="38100" marR="0" lvl="4" indent="0" algn="l" rtl="0">
              <a:lnSpc>
                <a:spcPct val="118333"/>
              </a:lnSpc>
              <a:spcBef>
                <a:spcPts val="0"/>
              </a:spcBef>
              <a:buNone/>
              <a:defRPr sz="1200" b="0" i="0">
                <a:solidFill>
                  <a:srgbClr val="005596"/>
                </a:solidFill>
                <a:latin typeface="Gill Sans"/>
                <a:ea typeface="Gill Sans"/>
                <a:cs typeface="Gill Sans"/>
                <a:sym typeface="Gill Sans"/>
              </a:defRPr>
            </a:lvl5pPr>
            <a:lvl6pPr marL="38100" marR="0" lvl="5" indent="0" algn="l" rtl="0">
              <a:lnSpc>
                <a:spcPct val="118333"/>
              </a:lnSpc>
              <a:spcBef>
                <a:spcPts val="0"/>
              </a:spcBef>
              <a:buNone/>
              <a:defRPr sz="1200" b="0" i="0">
                <a:solidFill>
                  <a:srgbClr val="005596"/>
                </a:solidFill>
                <a:latin typeface="Gill Sans"/>
                <a:ea typeface="Gill Sans"/>
                <a:cs typeface="Gill Sans"/>
                <a:sym typeface="Gill Sans"/>
              </a:defRPr>
            </a:lvl6pPr>
            <a:lvl7pPr marL="38100" marR="0" lvl="6" indent="0" algn="l" rtl="0">
              <a:lnSpc>
                <a:spcPct val="118333"/>
              </a:lnSpc>
              <a:spcBef>
                <a:spcPts val="0"/>
              </a:spcBef>
              <a:buNone/>
              <a:defRPr sz="1200" b="0" i="0">
                <a:solidFill>
                  <a:srgbClr val="005596"/>
                </a:solidFill>
                <a:latin typeface="Gill Sans"/>
                <a:ea typeface="Gill Sans"/>
                <a:cs typeface="Gill Sans"/>
                <a:sym typeface="Gill Sans"/>
              </a:defRPr>
            </a:lvl7pPr>
            <a:lvl8pPr marL="38100" marR="0" lvl="7" indent="0" algn="l" rtl="0">
              <a:lnSpc>
                <a:spcPct val="118333"/>
              </a:lnSpc>
              <a:spcBef>
                <a:spcPts val="0"/>
              </a:spcBef>
              <a:buNone/>
              <a:defRPr sz="1200" b="0" i="0">
                <a:solidFill>
                  <a:srgbClr val="005596"/>
                </a:solidFill>
                <a:latin typeface="Gill Sans"/>
                <a:ea typeface="Gill Sans"/>
                <a:cs typeface="Gill Sans"/>
                <a:sym typeface="Gill Sans"/>
              </a:defRPr>
            </a:lvl8pPr>
            <a:lvl9pPr marL="38100" marR="0" lvl="8" indent="0" algn="l" rtl="0">
              <a:lnSpc>
                <a:spcPct val="118333"/>
              </a:lnSpc>
              <a:spcBef>
                <a:spcPts val="0"/>
              </a:spcBef>
              <a:buNone/>
              <a:defRPr sz="1200" b="0" i="0">
                <a:solidFill>
                  <a:srgbClr val="005596"/>
                </a:solidFill>
                <a:latin typeface="Gill Sans"/>
                <a:ea typeface="Gill Sans"/>
                <a:cs typeface="Gill Sans"/>
                <a:sym typeface="Gill Sans"/>
              </a:defRPr>
            </a:lvl9pPr>
          </a:lstStyle>
          <a:p>
            <a:pPr marL="3810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3"/>
        <p:cNvGrpSpPr/>
        <p:nvPr/>
      </p:nvGrpSpPr>
      <p:grpSpPr>
        <a:xfrm>
          <a:off x="0" y="0"/>
          <a:ext cx="0" cy="0"/>
          <a:chOff x="0" y="0"/>
          <a:chExt cx="0" cy="0"/>
        </a:xfrm>
      </p:grpSpPr>
      <p:pic>
        <p:nvPicPr>
          <p:cNvPr id="94" name="Google Shape;94;p18" descr="A picture containing outdoor, building, side, sidewalk&#10;&#10;Description automatically generated"/>
          <p:cNvPicPr preferRelativeResize="0"/>
          <p:nvPr/>
        </p:nvPicPr>
        <p:blipFill rotWithShape="1">
          <a:blip r:embed="rId2">
            <a:alphaModFix/>
          </a:blip>
          <a:srcRect/>
          <a:stretch/>
        </p:blipFill>
        <p:spPr>
          <a:xfrm>
            <a:off x="0" y="0"/>
            <a:ext cx="6858001" cy="5129484"/>
          </a:xfrm>
          <a:prstGeom prst="rect">
            <a:avLst/>
          </a:prstGeom>
          <a:noFill/>
          <a:ln>
            <a:noFill/>
          </a:ln>
        </p:spPr>
      </p:pic>
      <p:sp>
        <p:nvSpPr>
          <p:cNvPr id="95" name="Google Shape;95;p18"/>
          <p:cNvSpPr/>
          <p:nvPr/>
        </p:nvSpPr>
        <p:spPr>
          <a:xfrm>
            <a:off x="1296466" y="356335"/>
            <a:ext cx="1109594" cy="539302"/>
          </a:xfrm>
          <a:custGeom>
            <a:avLst/>
            <a:gdLst/>
            <a:ahLst/>
            <a:cxnLst/>
            <a:rect l="l" t="t" r="r" b="b"/>
            <a:pathLst>
              <a:path w="1109594" h="719069" extrusionOk="0">
                <a:moveTo>
                  <a:pt x="414" y="6350"/>
                </a:moveTo>
                <a:lnTo>
                  <a:pt x="531744" y="0"/>
                </a:lnTo>
                <a:cubicBezTo>
                  <a:pt x="532664" y="91569"/>
                  <a:pt x="527235" y="94238"/>
                  <a:pt x="528155" y="185807"/>
                </a:cubicBezTo>
                <a:lnTo>
                  <a:pt x="936625" y="185807"/>
                </a:lnTo>
                <a:lnTo>
                  <a:pt x="958436" y="594554"/>
                </a:lnTo>
                <a:lnTo>
                  <a:pt x="1109594" y="591379"/>
                </a:lnTo>
                <a:lnTo>
                  <a:pt x="1106005" y="719069"/>
                </a:lnTo>
                <a:lnTo>
                  <a:pt x="0" y="718241"/>
                </a:lnTo>
                <a:lnTo>
                  <a:pt x="414" y="635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8"/>
          <p:cNvSpPr/>
          <p:nvPr/>
        </p:nvSpPr>
        <p:spPr>
          <a:xfrm>
            <a:off x="0" y="1787462"/>
            <a:ext cx="9144000" cy="3356134"/>
          </a:xfrm>
          <a:custGeom>
            <a:avLst/>
            <a:gdLst/>
            <a:ahLst/>
            <a:cxnLst/>
            <a:rect l="l" t="t" r="r" b="b"/>
            <a:pathLst>
              <a:path w="9144000" h="4474845" extrusionOk="0">
                <a:moveTo>
                  <a:pt x="0" y="4474718"/>
                </a:moveTo>
                <a:lnTo>
                  <a:pt x="9144000" y="4474718"/>
                </a:lnTo>
                <a:lnTo>
                  <a:pt x="9144000" y="0"/>
                </a:lnTo>
                <a:lnTo>
                  <a:pt x="0" y="0"/>
                </a:lnTo>
                <a:lnTo>
                  <a:pt x="0" y="4474718"/>
                </a:lnTo>
                <a:close/>
              </a:path>
            </a:pathLst>
          </a:cu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18"/>
          <p:cNvSpPr txBox="1">
            <a:spLocks noGrp="1"/>
          </p:cNvSpPr>
          <p:nvPr>
            <p:ph type="ctrTitle"/>
          </p:nvPr>
        </p:nvSpPr>
        <p:spPr>
          <a:xfrm>
            <a:off x="685800" y="2904078"/>
            <a:ext cx="7772400" cy="4155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3600" b="1" i="0" u="none">
                <a:solidFill>
                  <a:schemeClr val="lt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18"/>
          <p:cNvSpPr txBox="1">
            <a:spLocks noGrp="1"/>
          </p:cNvSpPr>
          <p:nvPr>
            <p:ph type="subTitle" idx="1"/>
          </p:nvPr>
        </p:nvSpPr>
        <p:spPr>
          <a:xfrm>
            <a:off x="685800" y="3573178"/>
            <a:ext cx="6400800" cy="16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1400">
                <a:solidFill>
                  <a:schemeClr val="lt1"/>
                </a:solidFill>
              </a:defRPr>
            </a:lvl1pPr>
            <a:lvl2pPr lvl="1" algn="l" rtl="0">
              <a:spcBef>
                <a:spcPts val="0"/>
              </a:spcBef>
              <a:spcAft>
                <a:spcPts val="0"/>
              </a:spcAft>
              <a:buSzPts val="1800"/>
              <a:buChar char="»"/>
              <a:defRPr/>
            </a:lvl2pPr>
            <a:lvl3pPr lvl="2" algn="l" rtl="0">
              <a:spcBef>
                <a:spcPts val="0"/>
              </a:spcBef>
              <a:spcAft>
                <a:spcPts val="0"/>
              </a:spcAft>
              <a:buSzPts val="1800"/>
              <a:buChar char="»"/>
              <a:defRPr/>
            </a:lvl3pPr>
            <a:lvl4pPr lvl="3" algn="l" rtl="0">
              <a:spcBef>
                <a:spcPts val="0"/>
              </a:spcBef>
              <a:spcAft>
                <a:spcPts val="0"/>
              </a:spcAft>
              <a:buSzPts val="1800"/>
              <a:buChar char="»"/>
              <a:defRPr/>
            </a:lvl4pPr>
            <a:lvl5pPr lvl="4" algn="l" rtl="0">
              <a:spcBef>
                <a:spcPts val="0"/>
              </a:spcBef>
              <a:spcAft>
                <a:spcPts val="0"/>
              </a:spcAft>
              <a:buSzPts val="1800"/>
              <a:buChar char="»"/>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99" name="Google Shape;99;p18" descr="A picture containing drawing&#10;&#10;Description automatically generated"/>
          <p:cNvPicPr preferRelativeResize="0"/>
          <p:nvPr/>
        </p:nvPicPr>
        <p:blipFill rotWithShape="1">
          <a:blip r:embed="rId3">
            <a:alphaModFix/>
          </a:blip>
          <a:srcRect/>
          <a:stretch/>
        </p:blipFill>
        <p:spPr>
          <a:xfrm>
            <a:off x="4978399" y="450475"/>
            <a:ext cx="3009901" cy="1416424"/>
          </a:xfrm>
          <a:prstGeom prst="rect">
            <a:avLst/>
          </a:prstGeom>
          <a:noFill/>
          <a:ln>
            <a:noFill/>
          </a:ln>
        </p:spPr>
      </p:pic>
      <p:pic>
        <p:nvPicPr>
          <p:cNvPr id="100" name="Google Shape;100;p18" descr="A close up of a logo&#10;&#10;Description automatically generated"/>
          <p:cNvPicPr preferRelativeResize="0"/>
          <p:nvPr/>
        </p:nvPicPr>
        <p:blipFill rotWithShape="1">
          <a:blip r:embed="rId4">
            <a:alphaModFix/>
          </a:blip>
          <a:srcRect r="2704"/>
          <a:stretch/>
        </p:blipFill>
        <p:spPr>
          <a:xfrm>
            <a:off x="200025" y="247783"/>
            <a:ext cx="2314577" cy="723767"/>
          </a:xfrm>
          <a:prstGeom prst="rect">
            <a:avLst/>
          </a:prstGeom>
          <a:noFill/>
          <a:ln>
            <a:noFill/>
          </a:ln>
        </p:spPr>
      </p:pic>
      <p:sp>
        <p:nvSpPr>
          <p:cNvPr id="101" name="Google Shape;101;p18"/>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300">
                <a:solidFill>
                  <a:schemeClr val="accent1"/>
                </a:solidFill>
              </a:defRPr>
            </a:lvl1pPr>
            <a:lvl2pPr lvl="1" algn="r" rtl="0">
              <a:buNone/>
              <a:defRPr sz="1300">
                <a:solidFill>
                  <a:schemeClr val="accent1"/>
                </a:solidFill>
              </a:defRPr>
            </a:lvl2pPr>
            <a:lvl3pPr lvl="2" algn="r" rtl="0">
              <a:buNone/>
              <a:defRPr sz="1300">
                <a:solidFill>
                  <a:schemeClr val="accent1"/>
                </a:solidFill>
              </a:defRPr>
            </a:lvl3pPr>
            <a:lvl4pPr lvl="3" algn="r" rtl="0">
              <a:buNone/>
              <a:defRPr sz="1300">
                <a:solidFill>
                  <a:schemeClr val="accent1"/>
                </a:solidFill>
              </a:defRPr>
            </a:lvl4pPr>
            <a:lvl5pPr lvl="4" algn="r" rtl="0">
              <a:buNone/>
              <a:defRPr sz="1300">
                <a:solidFill>
                  <a:schemeClr val="accent1"/>
                </a:solidFill>
              </a:defRPr>
            </a:lvl5pPr>
            <a:lvl6pPr lvl="5" algn="r" rtl="0">
              <a:buNone/>
              <a:defRPr sz="1300">
                <a:solidFill>
                  <a:schemeClr val="accent1"/>
                </a:solidFill>
              </a:defRPr>
            </a:lvl6pPr>
            <a:lvl7pPr lvl="6" algn="r" rtl="0">
              <a:buNone/>
              <a:defRPr sz="1300">
                <a:solidFill>
                  <a:schemeClr val="accent1"/>
                </a:solidFill>
              </a:defRPr>
            </a:lvl7pPr>
            <a:lvl8pPr lvl="7" algn="r" rtl="0">
              <a:buNone/>
              <a:defRPr sz="1300">
                <a:solidFill>
                  <a:schemeClr val="accent1"/>
                </a:solidFill>
              </a:defRPr>
            </a:lvl8pPr>
            <a:lvl9pPr lvl="8" algn="r" rtl="0">
              <a:buNone/>
              <a:defRPr sz="1300">
                <a:solidFill>
                  <a:schemeClr val="accent1"/>
                </a:solidFill>
              </a:defRPr>
            </a:lvl9pPr>
          </a:lstStyle>
          <a:p>
            <a:pPr marL="3810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2"/>
        <p:cNvGrpSpPr/>
        <p:nvPr/>
      </p:nvGrpSpPr>
      <p:grpSpPr>
        <a:xfrm>
          <a:off x="0" y="0"/>
          <a:ext cx="0" cy="0"/>
          <a:chOff x="0" y="0"/>
          <a:chExt cx="0" cy="0"/>
        </a:xfrm>
      </p:grpSpPr>
      <p:pic>
        <p:nvPicPr>
          <p:cNvPr id="103" name="Google Shape;103;p19" descr="A picture containing outdoor, building, side, sidewalk&#10;&#10;Description automatically generated"/>
          <p:cNvPicPr preferRelativeResize="0"/>
          <p:nvPr/>
        </p:nvPicPr>
        <p:blipFill rotWithShape="1">
          <a:blip r:embed="rId2">
            <a:alphaModFix/>
          </a:blip>
          <a:srcRect/>
          <a:stretch/>
        </p:blipFill>
        <p:spPr>
          <a:xfrm>
            <a:off x="0" y="0"/>
            <a:ext cx="6858001" cy="5129484"/>
          </a:xfrm>
          <a:prstGeom prst="rect">
            <a:avLst/>
          </a:prstGeom>
          <a:noFill/>
          <a:ln>
            <a:noFill/>
          </a:ln>
        </p:spPr>
      </p:pic>
      <p:sp>
        <p:nvSpPr>
          <p:cNvPr id="104" name="Google Shape;104;p19"/>
          <p:cNvSpPr/>
          <p:nvPr/>
        </p:nvSpPr>
        <p:spPr>
          <a:xfrm>
            <a:off x="1296466" y="356335"/>
            <a:ext cx="1109594" cy="539302"/>
          </a:xfrm>
          <a:custGeom>
            <a:avLst/>
            <a:gdLst/>
            <a:ahLst/>
            <a:cxnLst/>
            <a:rect l="l" t="t" r="r" b="b"/>
            <a:pathLst>
              <a:path w="1109594" h="719069" extrusionOk="0">
                <a:moveTo>
                  <a:pt x="414" y="6350"/>
                </a:moveTo>
                <a:lnTo>
                  <a:pt x="531744" y="0"/>
                </a:lnTo>
                <a:cubicBezTo>
                  <a:pt x="532664" y="91569"/>
                  <a:pt x="527235" y="94238"/>
                  <a:pt x="528155" y="185807"/>
                </a:cubicBezTo>
                <a:lnTo>
                  <a:pt x="936625" y="185807"/>
                </a:lnTo>
                <a:lnTo>
                  <a:pt x="958436" y="594554"/>
                </a:lnTo>
                <a:lnTo>
                  <a:pt x="1109594" y="591379"/>
                </a:lnTo>
                <a:lnTo>
                  <a:pt x="1106005" y="719069"/>
                </a:lnTo>
                <a:lnTo>
                  <a:pt x="0" y="718241"/>
                </a:lnTo>
                <a:lnTo>
                  <a:pt x="414" y="635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9"/>
          <p:cNvSpPr/>
          <p:nvPr/>
        </p:nvSpPr>
        <p:spPr>
          <a:xfrm>
            <a:off x="0" y="1787462"/>
            <a:ext cx="9144000" cy="3356134"/>
          </a:xfrm>
          <a:custGeom>
            <a:avLst/>
            <a:gdLst/>
            <a:ahLst/>
            <a:cxnLst/>
            <a:rect l="l" t="t" r="r" b="b"/>
            <a:pathLst>
              <a:path w="9144000" h="4474845" extrusionOk="0">
                <a:moveTo>
                  <a:pt x="0" y="4474718"/>
                </a:moveTo>
                <a:lnTo>
                  <a:pt x="9144000" y="4474718"/>
                </a:lnTo>
                <a:lnTo>
                  <a:pt x="9144000" y="0"/>
                </a:lnTo>
                <a:lnTo>
                  <a:pt x="0" y="0"/>
                </a:lnTo>
                <a:lnTo>
                  <a:pt x="0" y="4474718"/>
                </a:lnTo>
                <a:close/>
              </a:path>
            </a:pathLst>
          </a:custGeom>
          <a:solidFill>
            <a:schemeClr val="accen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19"/>
          <p:cNvSpPr txBox="1">
            <a:spLocks noGrp="1"/>
          </p:cNvSpPr>
          <p:nvPr>
            <p:ph type="ctrTitle"/>
          </p:nvPr>
        </p:nvSpPr>
        <p:spPr>
          <a:xfrm>
            <a:off x="685800" y="2904078"/>
            <a:ext cx="7772400" cy="4155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3600" b="1" i="0" u="none">
                <a:solidFill>
                  <a:schemeClr val="lt2"/>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19"/>
          <p:cNvSpPr txBox="1">
            <a:spLocks noGrp="1"/>
          </p:cNvSpPr>
          <p:nvPr>
            <p:ph type="subTitle" idx="1"/>
          </p:nvPr>
        </p:nvSpPr>
        <p:spPr>
          <a:xfrm>
            <a:off x="685800" y="3573178"/>
            <a:ext cx="6400800" cy="16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1400">
                <a:solidFill>
                  <a:schemeClr val="lt2"/>
                </a:solidFill>
              </a:defRPr>
            </a:lvl1pPr>
            <a:lvl2pPr lvl="1" algn="l" rtl="0">
              <a:spcBef>
                <a:spcPts val="0"/>
              </a:spcBef>
              <a:spcAft>
                <a:spcPts val="0"/>
              </a:spcAft>
              <a:buSzPts val="1800"/>
              <a:buChar char="»"/>
              <a:defRPr/>
            </a:lvl2pPr>
            <a:lvl3pPr lvl="2" algn="l" rtl="0">
              <a:spcBef>
                <a:spcPts val="0"/>
              </a:spcBef>
              <a:spcAft>
                <a:spcPts val="0"/>
              </a:spcAft>
              <a:buSzPts val="1800"/>
              <a:buChar char="»"/>
              <a:defRPr/>
            </a:lvl3pPr>
            <a:lvl4pPr lvl="3" algn="l" rtl="0">
              <a:spcBef>
                <a:spcPts val="0"/>
              </a:spcBef>
              <a:spcAft>
                <a:spcPts val="0"/>
              </a:spcAft>
              <a:buSzPts val="1800"/>
              <a:buChar char="»"/>
              <a:defRPr/>
            </a:lvl4pPr>
            <a:lvl5pPr lvl="4" algn="l" rtl="0">
              <a:spcBef>
                <a:spcPts val="0"/>
              </a:spcBef>
              <a:spcAft>
                <a:spcPts val="0"/>
              </a:spcAft>
              <a:buSzPts val="1800"/>
              <a:buChar char="»"/>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08" name="Google Shape;108;p19" descr="A picture containing drawing&#10;&#10;Description automatically generated"/>
          <p:cNvPicPr preferRelativeResize="0"/>
          <p:nvPr/>
        </p:nvPicPr>
        <p:blipFill rotWithShape="1">
          <a:blip r:embed="rId3">
            <a:alphaModFix/>
          </a:blip>
          <a:srcRect/>
          <a:stretch/>
        </p:blipFill>
        <p:spPr>
          <a:xfrm>
            <a:off x="4978399" y="450475"/>
            <a:ext cx="3009901" cy="1416424"/>
          </a:xfrm>
          <a:prstGeom prst="rect">
            <a:avLst/>
          </a:prstGeom>
          <a:noFill/>
          <a:ln>
            <a:noFill/>
          </a:ln>
        </p:spPr>
      </p:pic>
      <p:pic>
        <p:nvPicPr>
          <p:cNvPr id="109" name="Google Shape;109;p19" descr="A close up of a logo&#10;&#10;Description automatically generated"/>
          <p:cNvPicPr preferRelativeResize="0"/>
          <p:nvPr/>
        </p:nvPicPr>
        <p:blipFill rotWithShape="1">
          <a:blip r:embed="rId4">
            <a:alphaModFix/>
          </a:blip>
          <a:srcRect r="2704"/>
          <a:stretch/>
        </p:blipFill>
        <p:spPr>
          <a:xfrm>
            <a:off x="200025" y="247783"/>
            <a:ext cx="2314577" cy="723767"/>
          </a:xfrm>
          <a:prstGeom prst="rect">
            <a:avLst/>
          </a:prstGeom>
          <a:noFill/>
          <a:ln>
            <a:noFill/>
          </a:ln>
        </p:spPr>
      </p:pic>
      <p:sp>
        <p:nvSpPr>
          <p:cNvPr id="110" name="Google Shape;110;p19"/>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300">
                <a:solidFill>
                  <a:schemeClr val="accent1"/>
                </a:solidFill>
              </a:defRPr>
            </a:lvl1pPr>
            <a:lvl2pPr lvl="1" algn="r" rtl="0">
              <a:buNone/>
              <a:defRPr sz="1300">
                <a:solidFill>
                  <a:schemeClr val="accent1"/>
                </a:solidFill>
              </a:defRPr>
            </a:lvl2pPr>
            <a:lvl3pPr lvl="2" algn="r" rtl="0">
              <a:buNone/>
              <a:defRPr sz="1300">
                <a:solidFill>
                  <a:schemeClr val="accent1"/>
                </a:solidFill>
              </a:defRPr>
            </a:lvl3pPr>
            <a:lvl4pPr lvl="3" algn="r" rtl="0">
              <a:buNone/>
              <a:defRPr sz="1300">
                <a:solidFill>
                  <a:schemeClr val="accent1"/>
                </a:solidFill>
              </a:defRPr>
            </a:lvl4pPr>
            <a:lvl5pPr lvl="4" algn="r" rtl="0">
              <a:buNone/>
              <a:defRPr sz="1300">
                <a:solidFill>
                  <a:schemeClr val="accent1"/>
                </a:solidFill>
              </a:defRPr>
            </a:lvl5pPr>
            <a:lvl6pPr lvl="5" algn="r" rtl="0">
              <a:buNone/>
              <a:defRPr sz="1300">
                <a:solidFill>
                  <a:schemeClr val="accent1"/>
                </a:solidFill>
              </a:defRPr>
            </a:lvl6pPr>
            <a:lvl7pPr lvl="6" algn="r" rtl="0">
              <a:buNone/>
              <a:defRPr sz="1300">
                <a:solidFill>
                  <a:schemeClr val="accent1"/>
                </a:solidFill>
              </a:defRPr>
            </a:lvl7pPr>
            <a:lvl8pPr lvl="7" algn="r" rtl="0">
              <a:buNone/>
              <a:defRPr sz="1300">
                <a:solidFill>
                  <a:schemeClr val="accent1"/>
                </a:solidFill>
              </a:defRPr>
            </a:lvl8pPr>
            <a:lvl9pPr lvl="8" algn="r" rtl="0">
              <a:buNone/>
              <a:defRPr sz="1300">
                <a:solidFill>
                  <a:schemeClr val="accent1"/>
                </a:solidFill>
              </a:defRPr>
            </a:lvl9pPr>
          </a:lstStyle>
          <a:p>
            <a:pPr marL="3810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11"/>
        <p:cNvGrpSpPr/>
        <p:nvPr/>
      </p:nvGrpSpPr>
      <p:grpSpPr>
        <a:xfrm>
          <a:off x="0" y="0"/>
          <a:ext cx="0" cy="0"/>
          <a:chOff x="0" y="0"/>
          <a:chExt cx="0" cy="0"/>
        </a:xfrm>
      </p:grpSpPr>
      <p:pic>
        <p:nvPicPr>
          <p:cNvPr id="112" name="Google Shape;112;p20" descr="A picture containing outdoor, building, side, sidewalk&#10;&#10;Description automatically generated"/>
          <p:cNvPicPr preferRelativeResize="0"/>
          <p:nvPr/>
        </p:nvPicPr>
        <p:blipFill rotWithShape="1">
          <a:blip r:embed="rId2">
            <a:alphaModFix/>
          </a:blip>
          <a:srcRect/>
          <a:stretch/>
        </p:blipFill>
        <p:spPr>
          <a:xfrm>
            <a:off x="0" y="0"/>
            <a:ext cx="6858001" cy="5129484"/>
          </a:xfrm>
          <a:prstGeom prst="rect">
            <a:avLst/>
          </a:prstGeom>
          <a:noFill/>
          <a:ln>
            <a:noFill/>
          </a:ln>
        </p:spPr>
      </p:pic>
      <p:sp>
        <p:nvSpPr>
          <p:cNvPr id="113" name="Google Shape;113;p20"/>
          <p:cNvSpPr/>
          <p:nvPr/>
        </p:nvSpPr>
        <p:spPr>
          <a:xfrm>
            <a:off x="1296466" y="356335"/>
            <a:ext cx="1109594" cy="539302"/>
          </a:xfrm>
          <a:custGeom>
            <a:avLst/>
            <a:gdLst/>
            <a:ahLst/>
            <a:cxnLst/>
            <a:rect l="l" t="t" r="r" b="b"/>
            <a:pathLst>
              <a:path w="1109594" h="719069" extrusionOk="0">
                <a:moveTo>
                  <a:pt x="414" y="6350"/>
                </a:moveTo>
                <a:lnTo>
                  <a:pt x="531744" y="0"/>
                </a:lnTo>
                <a:cubicBezTo>
                  <a:pt x="532664" y="91569"/>
                  <a:pt x="527235" y="94238"/>
                  <a:pt x="528155" y="185807"/>
                </a:cubicBezTo>
                <a:lnTo>
                  <a:pt x="936625" y="185807"/>
                </a:lnTo>
                <a:lnTo>
                  <a:pt x="958436" y="594554"/>
                </a:lnTo>
                <a:lnTo>
                  <a:pt x="1109594" y="591379"/>
                </a:lnTo>
                <a:lnTo>
                  <a:pt x="1106005" y="719069"/>
                </a:lnTo>
                <a:lnTo>
                  <a:pt x="0" y="718241"/>
                </a:lnTo>
                <a:lnTo>
                  <a:pt x="414" y="635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20"/>
          <p:cNvSpPr/>
          <p:nvPr/>
        </p:nvSpPr>
        <p:spPr>
          <a:xfrm>
            <a:off x="0" y="1787462"/>
            <a:ext cx="9144000" cy="3356134"/>
          </a:xfrm>
          <a:custGeom>
            <a:avLst/>
            <a:gdLst/>
            <a:ahLst/>
            <a:cxnLst/>
            <a:rect l="l" t="t" r="r" b="b"/>
            <a:pathLst>
              <a:path w="9144000" h="4474845" extrusionOk="0">
                <a:moveTo>
                  <a:pt x="0" y="4474718"/>
                </a:moveTo>
                <a:lnTo>
                  <a:pt x="9144000" y="4474718"/>
                </a:lnTo>
                <a:lnTo>
                  <a:pt x="9144000" y="0"/>
                </a:lnTo>
                <a:lnTo>
                  <a:pt x="0" y="0"/>
                </a:lnTo>
                <a:lnTo>
                  <a:pt x="0" y="4474718"/>
                </a:lnTo>
                <a:close/>
              </a:path>
            </a:pathLst>
          </a:cu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20"/>
          <p:cNvSpPr txBox="1">
            <a:spLocks noGrp="1"/>
          </p:cNvSpPr>
          <p:nvPr>
            <p:ph type="ctrTitle"/>
          </p:nvPr>
        </p:nvSpPr>
        <p:spPr>
          <a:xfrm>
            <a:off x="685800" y="2904078"/>
            <a:ext cx="7772400" cy="4155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3600" b="1" i="0" u="none">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20"/>
          <p:cNvSpPr txBox="1">
            <a:spLocks noGrp="1"/>
          </p:cNvSpPr>
          <p:nvPr>
            <p:ph type="subTitle" idx="1"/>
          </p:nvPr>
        </p:nvSpPr>
        <p:spPr>
          <a:xfrm>
            <a:off x="685800" y="3573178"/>
            <a:ext cx="6400800" cy="16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1400">
                <a:solidFill>
                  <a:schemeClr val="accent2"/>
                </a:solidFill>
              </a:defRPr>
            </a:lvl1pPr>
            <a:lvl2pPr lvl="1" algn="l" rtl="0">
              <a:spcBef>
                <a:spcPts val="0"/>
              </a:spcBef>
              <a:spcAft>
                <a:spcPts val="0"/>
              </a:spcAft>
              <a:buSzPts val="1800"/>
              <a:buChar char="»"/>
              <a:defRPr/>
            </a:lvl2pPr>
            <a:lvl3pPr lvl="2" algn="l" rtl="0">
              <a:spcBef>
                <a:spcPts val="0"/>
              </a:spcBef>
              <a:spcAft>
                <a:spcPts val="0"/>
              </a:spcAft>
              <a:buSzPts val="1800"/>
              <a:buChar char="»"/>
              <a:defRPr/>
            </a:lvl3pPr>
            <a:lvl4pPr lvl="3" algn="l" rtl="0">
              <a:spcBef>
                <a:spcPts val="0"/>
              </a:spcBef>
              <a:spcAft>
                <a:spcPts val="0"/>
              </a:spcAft>
              <a:buSzPts val="1800"/>
              <a:buChar char="»"/>
              <a:defRPr/>
            </a:lvl4pPr>
            <a:lvl5pPr lvl="4" algn="l" rtl="0">
              <a:spcBef>
                <a:spcPts val="0"/>
              </a:spcBef>
              <a:spcAft>
                <a:spcPts val="0"/>
              </a:spcAft>
              <a:buSzPts val="1800"/>
              <a:buChar char="»"/>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17" name="Google Shape;117;p20" descr="A picture containing drawing&#10;&#10;Description automatically generated"/>
          <p:cNvPicPr preferRelativeResize="0"/>
          <p:nvPr/>
        </p:nvPicPr>
        <p:blipFill rotWithShape="1">
          <a:blip r:embed="rId3">
            <a:alphaModFix/>
          </a:blip>
          <a:srcRect/>
          <a:stretch/>
        </p:blipFill>
        <p:spPr>
          <a:xfrm>
            <a:off x="4978399" y="450475"/>
            <a:ext cx="3009901" cy="1416424"/>
          </a:xfrm>
          <a:prstGeom prst="rect">
            <a:avLst/>
          </a:prstGeom>
          <a:noFill/>
          <a:ln>
            <a:noFill/>
          </a:ln>
        </p:spPr>
      </p:pic>
      <p:pic>
        <p:nvPicPr>
          <p:cNvPr id="118" name="Google Shape;118;p20" descr="A close up of a logo&#10;&#10;Description automatically generated"/>
          <p:cNvPicPr preferRelativeResize="0"/>
          <p:nvPr/>
        </p:nvPicPr>
        <p:blipFill rotWithShape="1">
          <a:blip r:embed="rId4">
            <a:alphaModFix/>
          </a:blip>
          <a:srcRect r="2704"/>
          <a:stretch/>
        </p:blipFill>
        <p:spPr>
          <a:xfrm>
            <a:off x="200025" y="247783"/>
            <a:ext cx="2314577" cy="723767"/>
          </a:xfrm>
          <a:prstGeom prst="rect">
            <a:avLst/>
          </a:prstGeom>
          <a:noFill/>
          <a:ln>
            <a:noFill/>
          </a:ln>
        </p:spPr>
      </p:pic>
      <p:sp>
        <p:nvSpPr>
          <p:cNvPr id="119" name="Google Shape;119;p20"/>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300">
                <a:solidFill>
                  <a:schemeClr val="accent1"/>
                </a:solidFill>
              </a:defRPr>
            </a:lvl1pPr>
            <a:lvl2pPr lvl="1" algn="r" rtl="0">
              <a:buNone/>
              <a:defRPr sz="1300">
                <a:solidFill>
                  <a:schemeClr val="accent1"/>
                </a:solidFill>
              </a:defRPr>
            </a:lvl2pPr>
            <a:lvl3pPr lvl="2" algn="r" rtl="0">
              <a:buNone/>
              <a:defRPr sz="1300">
                <a:solidFill>
                  <a:schemeClr val="accent1"/>
                </a:solidFill>
              </a:defRPr>
            </a:lvl3pPr>
            <a:lvl4pPr lvl="3" algn="r" rtl="0">
              <a:buNone/>
              <a:defRPr sz="1300">
                <a:solidFill>
                  <a:schemeClr val="accent1"/>
                </a:solidFill>
              </a:defRPr>
            </a:lvl4pPr>
            <a:lvl5pPr lvl="4" algn="r" rtl="0">
              <a:buNone/>
              <a:defRPr sz="1300">
                <a:solidFill>
                  <a:schemeClr val="accent1"/>
                </a:solidFill>
              </a:defRPr>
            </a:lvl5pPr>
            <a:lvl6pPr lvl="5" algn="r" rtl="0">
              <a:buNone/>
              <a:defRPr sz="1300">
                <a:solidFill>
                  <a:schemeClr val="accent1"/>
                </a:solidFill>
              </a:defRPr>
            </a:lvl6pPr>
            <a:lvl7pPr lvl="6" algn="r" rtl="0">
              <a:buNone/>
              <a:defRPr sz="1300">
                <a:solidFill>
                  <a:schemeClr val="accent1"/>
                </a:solidFill>
              </a:defRPr>
            </a:lvl7pPr>
            <a:lvl8pPr lvl="7" algn="r" rtl="0">
              <a:buNone/>
              <a:defRPr sz="1300">
                <a:solidFill>
                  <a:schemeClr val="accent1"/>
                </a:solidFill>
              </a:defRPr>
            </a:lvl8pPr>
            <a:lvl9pPr lvl="8" algn="r" rtl="0">
              <a:buNone/>
              <a:defRPr sz="1300">
                <a:solidFill>
                  <a:schemeClr val="accent1"/>
                </a:solidFill>
              </a:defRPr>
            </a:lvl9pPr>
          </a:lstStyle>
          <a:p>
            <a:pPr marL="3810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20"/>
        <p:cNvGrpSpPr/>
        <p:nvPr/>
      </p:nvGrpSpPr>
      <p:grpSpPr>
        <a:xfrm>
          <a:off x="0" y="0"/>
          <a:ext cx="0" cy="0"/>
          <a:chOff x="0" y="0"/>
          <a:chExt cx="0" cy="0"/>
        </a:xfrm>
      </p:grpSpPr>
      <p:pic>
        <p:nvPicPr>
          <p:cNvPr id="121" name="Google Shape;121;p21" descr="A picture containing outdoor, building, side, sidewalk&#10;&#10;Description automatically generated"/>
          <p:cNvPicPr preferRelativeResize="0"/>
          <p:nvPr/>
        </p:nvPicPr>
        <p:blipFill rotWithShape="1">
          <a:blip r:embed="rId2">
            <a:alphaModFix/>
          </a:blip>
          <a:srcRect/>
          <a:stretch/>
        </p:blipFill>
        <p:spPr>
          <a:xfrm>
            <a:off x="0" y="0"/>
            <a:ext cx="6858001" cy="5129484"/>
          </a:xfrm>
          <a:prstGeom prst="rect">
            <a:avLst/>
          </a:prstGeom>
          <a:noFill/>
          <a:ln>
            <a:noFill/>
          </a:ln>
        </p:spPr>
      </p:pic>
      <p:sp>
        <p:nvSpPr>
          <p:cNvPr id="122" name="Google Shape;122;p21"/>
          <p:cNvSpPr/>
          <p:nvPr/>
        </p:nvSpPr>
        <p:spPr>
          <a:xfrm>
            <a:off x="1296466" y="356335"/>
            <a:ext cx="1109594" cy="539302"/>
          </a:xfrm>
          <a:custGeom>
            <a:avLst/>
            <a:gdLst/>
            <a:ahLst/>
            <a:cxnLst/>
            <a:rect l="l" t="t" r="r" b="b"/>
            <a:pathLst>
              <a:path w="1109594" h="719069" extrusionOk="0">
                <a:moveTo>
                  <a:pt x="414" y="6350"/>
                </a:moveTo>
                <a:lnTo>
                  <a:pt x="531744" y="0"/>
                </a:lnTo>
                <a:cubicBezTo>
                  <a:pt x="532664" y="91569"/>
                  <a:pt x="527235" y="94238"/>
                  <a:pt x="528155" y="185807"/>
                </a:cubicBezTo>
                <a:lnTo>
                  <a:pt x="936625" y="185807"/>
                </a:lnTo>
                <a:lnTo>
                  <a:pt x="958436" y="594554"/>
                </a:lnTo>
                <a:lnTo>
                  <a:pt x="1109594" y="591379"/>
                </a:lnTo>
                <a:lnTo>
                  <a:pt x="1106005" y="719069"/>
                </a:lnTo>
                <a:lnTo>
                  <a:pt x="0" y="718241"/>
                </a:lnTo>
                <a:lnTo>
                  <a:pt x="414" y="635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21"/>
          <p:cNvSpPr/>
          <p:nvPr/>
        </p:nvSpPr>
        <p:spPr>
          <a:xfrm>
            <a:off x="0" y="1787462"/>
            <a:ext cx="9144000" cy="3356134"/>
          </a:xfrm>
          <a:custGeom>
            <a:avLst/>
            <a:gdLst/>
            <a:ahLst/>
            <a:cxnLst/>
            <a:rect l="l" t="t" r="r" b="b"/>
            <a:pathLst>
              <a:path w="9144000" h="4474845" extrusionOk="0">
                <a:moveTo>
                  <a:pt x="0" y="4474718"/>
                </a:moveTo>
                <a:lnTo>
                  <a:pt x="9144000" y="4474718"/>
                </a:lnTo>
                <a:lnTo>
                  <a:pt x="9144000" y="0"/>
                </a:lnTo>
                <a:lnTo>
                  <a:pt x="0" y="0"/>
                </a:lnTo>
                <a:lnTo>
                  <a:pt x="0" y="4474718"/>
                </a:lnTo>
                <a:close/>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21"/>
          <p:cNvSpPr txBox="1">
            <a:spLocks noGrp="1"/>
          </p:cNvSpPr>
          <p:nvPr>
            <p:ph type="ctrTitle"/>
          </p:nvPr>
        </p:nvSpPr>
        <p:spPr>
          <a:xfrm>
            <a:off x="685800" y="2904078"/>
            <a:ext cx="7772400" cy="4155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3600" b="1" i="0" u="none">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21"/>
          <p:cNvSpPr txBox="1">
            <a:spLocks noGrp="1"/>
          </p:cNvSpPr>
          <p:nvPr>
            <p:ph type="subTitle" idx="1"/>
          </p:nvPr>
        </p:nvSpPr>
        <p:spPr>
          <a:xfrm>
            <a:off x="685800" y="3573178"/>
            <a:ext cx="6400800" cy="16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1400">
                <a:solidFill>
                  <a:schemeClr val="accent2"/>
                </a:solidFill>
              </a:defRPr>
            </a:lvl1pPr>
            <a:lvl2pPr lvl="1" algn="l" rtl="0">
              <a:spcBef>
                <a:spcPts val="0"/>
              </a:spcBef>
              <a:spcAft>
                <a:spcPts val="0"/>
              </a:spcAft>
              <a:buSzPts val="1800"/>
              <a:buChar char="»"/>
              <a:defRPr/>
            </a:lvl2pPr>
            <a:lvl3pPr lvl="2" algn="l" rtl="0">
              <a:spcBef>
                <a:spcPts val="0"/>
              </a:spcBef>
              <a:spcAft>
                <a:spcPts val="0"/>
              </a:spcAft>
              <a:buSzPts val="1800"/>
              <a:buChar char="»"/>
              <a:defRPr/>
            </a:lvl3pPr>
            <a:lvl4pPr lvl="3" algn="l" rtl="0">
              <a:spcBef>
                <a:spcPts val="0"/>
              </a:spcBef>
              <a:spcAft>
                <a:spcPts val="0"/>
              </a:spcAft>
              <a:buSzPts val="1800"/>
              <a:buChar char="»"/>
              <a:defRPr/>
            </a:lvl4pPr>
            <a:lvl5pPr lvl="4" algn="l" rtl="0">
              <a:spcBef>
                <a:spcPts val="0"/>
              </a:spcBef>
              <a:spcAft>
                <a:spcPts val="0"/>
              </a:spcAft>
              <a:buSzPts val="1800"/>
              <a:buChar char="»"/>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26" name="Google Shape;126;p21" descr="A picture containing drawing&#10;&#10;Description automatically generated"/>
          <p:cNvPicPr preferRelativeResize="0"/>
          <p:nvPr/>
        </p:nvPicPr>
        <p:blipFill rotWithShape="1">
          <a:blip r:embed="rId3">
            <a:alphaModFix/>
          </a:blip>
          <a:srcRect/>
          <a:stretch/>
        </p:blipFill>
        <p:spPr>
          <a:xfrm>
            <a:off x="4978399" y="450475"/>
            <a:ext cx="3009901" cy="1416424"/>
          </a:xfrm>
          <a:prstGeom prst="rect">
            <a:avLst/>
          </a:prstGeom>
          <a:noFill/>
          <a:ln>
            <a:noFill/>
          </a:ln>
        </p:spPr>
      </p:pic>
      <p:pic>
        <p:nvPicPr>
          <p:cNvPr id="127" name="Google Shape;127;p21" descr="A close up of a logo&#10;&#10;Description automatically generated"/>
          <p:cNvPicPr preferRelativeResize="0"/>
          <p:nvPr/>
        </p:nvPicPr>
        <p:blipFill rotWithShape="1">
          <a:blip r:embed="rId4">
            <a:alphaModFix/>
          </a:blip>
          <a:srcRect r="2704"/>
          <a:stretch/>
        </p:blipFill>
        <p:spPr>
          <a:xfrm>
            <a:off x="200025" y="247783"/>
            <a:ext cx="2314577" cy="723767"/>
          </a:xfrm>
          <a:prstGeom prst="rect">
            <a:avLst/>
          </a:prstGeom>
          <a:noFill/>
          <a:ln>
            <a:noFill/>
          </a:ln>
        </p:spPr>
      </p:pic>
      <p:sp>
        <p:nvSpPr>
          <p:cNvPr id="128" name="Google Shape;128;p21"/>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300">
                <a:solidFill>
                  <a:schemeClr val="accent1"/>
                </a:solidFill>
              </a:defRPr>
            </a:lvl1pPr>
            <a:lvl2pPr lvl="1" algn="r" rtl="0">
              <a:buNone/>
              <a:defRPr sz="1300">
                <a:solidFill>
                  <a:schemeClr val="accent1"/>
                </a:solidFill>
              </a:defRPr>
            </a:lvl2pPr>
            <a:lvl3pPr lvl="2" algn="r" rtl="0">
              <a:buNone/>
              <a:defRPr sz="1300">
                <a:solidFill>
                  <a:schemeClr val="accent1"/>
                </a:solidFill>
              </a:defRPr>
            </a:lvl3pPr>
            <a:lvl4pPr lvl="3" algn="r" rtl="0">
              <a:buNone/>
              <a:defRPr sz="1300">
                <a:solidFill>
                  <a:schemeClr val="accent1"/>
                </a:solidFill>
              </a:defRPr>
            </a:lvl4pPr>
            <a:lvl5pPr lvl="4" algn="r" rtl="0">
              <a:buNone/>
              <a:defRPr sz="1300">
                <a:solidFill>
                  <a:schemeClr val="accent1"/>
                </a:solidFill>
              </a:defRPr>
            </a:lvl5pPr>
            <a:lvl6pPr lvl="5" algn="r" rtl="0">
              <a:buNone/>
              <a:defRPr sz="1300">
                <a:solidFill>
                  <a:schemeClr val="accent1"/>
                </a:solidFill>
              </a:defRPr>
            </a:lvl6pPr>
            <a:lvl7pPr lvl="6" algn="r" rtl="0">
              <a:buNone/>
              <a:defRPr sz="1300">
                <a:solidFill>
                  <a:schemeClr val="accent1"/>
                </a:solidFill>
              </a:defRPr>
            </a:lvl7pPr>
            <a:lvl8pPr lvl="7" algn="r" rtl="0">
              <a:buNone/>
              <a:defRPr sz="1300">
                <a:solidFill>
                  <a:schemeClr val="accent1"/>
                </a:solidFill>
              </a:defRPr>
            </a:lvl8pPr>
            <a:lvl9pPr lvl="8" algn="r" rtl="0">
              <a:buNone/>
              <a:defRPr sz="1300">
                <a:solidFill>
                  <a:schemeClr val="accent1"/>
                </a:solidFill>
              </a:defRPr>
            </a:lvl9pPr>
          </a:lstStyle>
          <a:p>
            <a:pPr marL="3810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29"/>
        <p:cNvGrpSpPr/>
        <p:nvPr/>
      </p:nvGrpSpPr>
      <p:grpSpPr>
        <a:xfrm>
          <a:off x="0" y="0"/>
          <a:ext cx="0" cy="0"/>
          <a:chOff x="0" y="0"/>
          <a:chExt cx="0" cy="0"/>
        </a:xfrm>
      </p:grpSpPr>
      <p:pic>
        <p:nvPicPr>
          <p:cNvPr id="130" name="Google Shape;130;p22" descr="A picture containing outdoor, building, side, sidewalk&#10;&#10;Description automatically generated"/>
          <p:cNvPicPr preferRelativeResize="0"/>
          <p:nvPr/>
        </p:nvPicPr>
        <p:blipFill rotWithShape="1">
          <a:blip r:embed="rId2">
            <a:alphaModFix/>
          </a:blip>
          <a:srcRect/>
          <a:stretch/>
        </p:blipFill>
        <p:spPr>
          <a:xfrm>
            <a:off x="0" y="0"/>
            <a:ext cx="6858001" cy="5129484"/>
          </a:xfrm>
          <a:prstGeom prst="rect">
            <a:avLst/>
          </a:prstGeom>
          <a:noFill/>
          <a:ln>
            <a:noFill/>
          </a:ln>
        </p:spPr>
      </p:pic>
      <p:sp>
        <p:nvSpPr>
          <p:cNvPr id="131" name="Google Shape;131;p22"/>
          <p:cNvSpPr/>
          <p:nvPr/>
        </p:nvSpPr>
        <p:spPr>
          <a:xfrm>
            <a:off x="1296466" y="356335"/>
            <a:ext cx="1109594" cy="539302"/>
          </a:xfrm>
          <a:custGeom>
            <a:avLst/>
            <a:gdLst/>
            <a:ahLst/>
            <a:cxnLst/>
            <a:rect l="l" t="t" r="r" b="b"/>
            <a:pathLst>
              <a:path w="1109594" h="719069" extrusionOk="0">
                <a:moveTo>
                  <a:pt x="414" y="6350"/>
                </a:moveTo>
                <a:lnTo>
                  <a:pt x="531744" y="0"/>
                </a:lnTo>
                <a:cubicBezTo>
                  <a:pt x="532664" y="91569"/>
                  <a:pt x="527235" y="94238"/>
                  <a:pt x="528155" y="185807"/>
                </a:cubicBezTo>
                <a:lnTo>
                  <a:pt x="936625" y="185807"/>
                </a:lnTo>
                <a:lnTo>
                  <a:pt x="958436" y="594554"/>
                </a:lnTo>
                <a:lnTo>
                  <a:pt x="1109594" y="591379"/>
                </a:lnTo>
                <a:lnTo>
                  <a:pt x="1106005" y="719069"/>
                </a:lnTo>
                <a:lnTo>
                  <a:pt x="0" y="718241"/>
                </a:lnTo>
                <a:lnTo>
                  <a:pt x="414" y="635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22"/>
          <p:cNvSpPr/>
          <p:nvPr/>
        </p:nvSpPr>
        <p:spPr>
          <a:xfrm>
            <a:off x="0" y="1787462"/>
            <a:ext cx="9144000" cy="3356134"/>
          </a:xfrm>
          <a:custGeom>
            <a:avLst/>
            <a:gdLst/>
            <a:ahLst/>
            <a:cxnLst/>
            <a:rect l="l" t="t" r="r" b="b"/>
            <a:pathLst>
              <a:path w="9144000" h="4474845" extrusionOk="0">
                <a:moveTo>
                  <a:pt x="0" y="4474718"/>
                </a:moveTo>
                <a:lnTo>
                  <a:pt x="9144000" y="4474718"/>
                </a:lnTo>
                <a:lnTo>
                  <a:pt x="9144000" y="0"/>
                </a:lnTo>
                <a:lnTo>
                  <a:pt x="0" y="0"/>
                </a:lnTo>
                <a:lnTo>
                  <a:pt x="0" y="4474718"/>
                </a:ln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22"/>
          <p:cNvSpPr txBox="1">
            <a:spLocks noGrp="1"/>
          </p:cNvSpPr>
          <p:nvPr>
            <p:ph type="ctrTitle"/>
          </p:nvPr>
        </p:nvSpPr>
        <p:spPr>
          <a:xfrm>
            <a:off x="685800" y="2904078"/>
            <a:ext cx="7772400" cy="4155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3600" b="1" i="0" u="none">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p22"/>
          <p:cNvSpPr txBox="1">
            <a:spLocks noGrp="1"/>
          </p:cNvSpPr>
          <p:nvPr>
            <p:ph type="subTitle" idx="1"/>
          </p:nvPr>
        </p:nvSpPr>
        <p:spPr>
          <a:xfrm>
            <a:off x="685800" y="3573178"/>
            <a:ext cx="6400800" cy="16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1400">
                <a:solidFill>
                  <a:srgbClr val="225988"/>
                </a:solidFill>
              </a:defRPr>
            </a:lvl1pPr>
            <a:lvl2pPr lvl="1" algn="l" rtl="0">
              <a:spcBef>
                <a:spcPts val="0"/>
              </a:spcBef>
              <a:spcAft>
                <a:spcPts val="0"/>
              </a:spcAft>
              <a:buSzPts val="1800"/>
              <a:buChar char="»"/>
              <a:defRPr/>
            </a:lvl2pPr>
            <a:lvl3pPr lvl="2" algn="l" rtl="0">
              <a:spcBef>
                <a:spcPts val="0"/>
              </a:spcBef>
              <a:spcAft>
                <a:spcPts val="0"/>
              </a:spcAft>
              <a:buSzPts val="1800"/>
              <a:buChar char="»"/>
              <a:defRPr/>
            </a:lvl3pPr>
            <a:lvl4pPr lvl="3" algn="l" rtl="0">
              <a:spcBef>
                <a:spcPts val="0"/>
              </a:spcBef>
              <a:spcAft>
                <a:spcPts val="0"/>
              </a:spcAft>
              <a:buSzPts val="1800"/>
              <a:buChar char="»"/>
              <a:defRPr/>
            </a:lvl4pPr>
            <a:lvl5pPr lvl="4" algn="l" rtl="0">
              <a:spcBef>
                <a:spcPts val="0"/>
              </a:spcBef>
              <a:spcAft>
                <a:spcPts val="0"/>
              </a:spcAft>
              <a:buSzPts val="1800"/>
              <a:buChar char="»"/>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35" name="Google Shape;135;p22" descr="A picture containing drawing&#10;&#10;Description automatically generated"/>
          <p:cNvPicPr preferRelativeResize="0"/>
          <p:nvPr/>
        </p:nvPicPr>
        <p:blipFill rotWithShape="1">
          <a:blip r:embed="rId3">
            <a:alphaModFix/>
          </a:blip>
          <a:srcRect/>
          <a:stretch/>
        </p:blipFill>
        <p:spPr>
          <a:xfrm>
            <a:off x="4978399" y="450475"/>
            <a:ext cx="3009901" cy="1416424"/>
          </a:xfrm>
          <a:prstGeom prst="rect">
            <a:avLst/>
          </a:prstGeom>
          <a:noFill/>
          <a:ln>
            <a:noFill/>
          </a:ln>
        </p:spPr>
      </p:pic>
      <p:pic>
        <p:nvPicPr>
          <p:cNvPr id="136" name="Google Shape;136;p22" descr="A close up of a logo&#10;&#10;Description automatically generated"/>
          <p:cNvPicPr preferRelativeResize="0"/>
          <p:nvPr/>
        </p:nvPicPr>
        <p:blipFill rotWithShape="1">
          <a:blip r:embed="rId4">
            <a:alphaModFix/>
          </a:blip>
          <a:srcRect r="2704"/>
          <a:stretch/>
        </p:blipFill>
        <p:spPr>
          <a:xfrm>
            <a:off x="200025" y="247783"/>
            <a:ext cx="2314577" cy="723767"/>
          </a:xfrm>
          <a:prstGeom prst="rect">
            <a:avLst/>
          </a:prstGeom>
          <a:noFill/>
          <a:ln>
            <a:noFill/>
          </a:ln>
        </p:spPr>
      </p:pic>
      <p:sp>
        <p:nvSpPr>
          <p:cNvPr id="137" name="Google Shape;137;p22"/>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300">
                <a:solidFill>
                  <a:schemeClr val="accent1"/>
                </a:solidFill>
              </a:defRPr>
            </a:lvl1pPr>
            <a:lvl2pPr lvl="1" algn="r" rtl="0">
              <a:buNone/>
              <a:defRPr sz="1300">
                <a:solidFill>
                  <a:schemeClr val="accent1"/>
                </a:solidFill>
              </a:defRPr>
            </a:lvl2pPr>
            <a:lvl3pPr lvl="2" algn="r" rtl="0">
              <a:buNone/>
              <a:defRPr sz="1300">
                <a:solidFill>
                  <a:schemeClr val="accent1"/>
                </a:solidFill>
              </a:defRPr>
            </a:lvl3pPr>
            <a:lvl4pPr lvl="3" algn="r" rtl="0">
              <a:buNone/>
              <a:defRPr sz="1300">
                <a:solidFill>
                  <a:schemeClr val="accent1"/>
                </a:solidFill>
              </a:defRPr>
            </a:lvl4pPr>
            <a:lvl5pPr lvl="4" algn="r" rtl="0">
              <a:buNone/>
              <a:defRPr sz="1300">
                <a:solidFill>
                  <a:schemeClr val="accent1"/>
                </a:solidFill>
              </a:defRPr>
            </a:lvl5pPr>
            <a:lvl6pPr lvl="5" algn="r" rtl="0">
              <a:buNone/>
              <a:defRPr sz="1300">
                <a:solidFill>
                  <a:schemeClr val="accent1"/>
                </a:solidFill>
              </a:defRPr>
            </a:lvl6pPr>
            <a:lvl7pPr lvl="6" algn="r" rtl="0">
              <a:buNone/>
              <a:defRPr sz="1300">
                <a:solidFill>
                  <a:schemeClr val="accent1"/>
                </a:solidFill>
              </a:defRPr>
            </a:lvl7pPr>
            <a:lvl8pPr lvl="7" algn="r" rtl="0">
              <a:buNone/>
              <a:defRPr sz="1300">
                <a:solidFill>
                  <a:schemeClr val="accent1"/>
                </a:solidFill>
              </a:defRPr>
            </a:lvl8pPr>
            <a:lvl9pPr lvl="8" algn="r" rtl="0">
              <a:buNone/>
              <a:defRPr sz="1300">
                <a:solidFill>
                  <a:schemeClr val="accent1"/>
                </a:solidFill>
              </a:defRPr>
            </a:lvl9pPr>
          </a:lstStyle>
          <a:p>
            <a:pPr marL="3810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38"/>
        <p:cNvGrpSpPr/>
        <p:nvPr/>
      </p:nvGrpSpPr>
      <p:grpSpPr>
        <a:xfrm>
          <a:off x="0" y="0"/>
          <a:ext cx="0" cy="0"/>
          <a:chOff x="0" y="0"/>
          <a:chExt cx="0" cy="0"/>
        </a:xfrm>
      </p:grpSpPr>
      <p:pic>
        <p:nvPicPr>
          <p:cNvPr id="139" name="Google Shape;139;p23" descr="A picture containing outdoor, building, side, sidewalk&#10;&#10;Description automatically generated"/>
          <p:cNvPicPr preferRelativeResize="0"/>
          <p:nvPr/>
        </p:nvPicPr>
        <p:blipFill rotWithShape="1">
          <a:blip r:embed="rId2">
            <a:alphaModFix/>
          </a:blip>
          <a:srcRect/>
          <a:stretch/>
        </p:blipFill>
        <p:spPr>
          <a:xfrm>
            <a:off x="0" y="0"/>
            <a:ext cx="6858001" cy="5129484"/>
          </a:xfrm>
          <a:prstGeom prst="rect">
            <a:avLst/>
          </a:prstGeom>
          <a:noFill/>
          <a:ln>
            <a:noFill/>
          </a:ln>
        </p:spPr>
      </p:pic>
      <p:sp>
        <p:nvSpPr>
          <p:cNvPr id="140" name="Google Shape;140;p23"/>
          <p:cNvSpPr/>
          <p:nvPr/>
        </p:nvSpPr>
        <p:spPr>
          <a:xfrm>
            <a:off x="1296466" y="356335"/>
            <a:ext cx="1109594" cy="539302"/>
          </a:xfrm>
          <a:custGeom>
            <a:avLst/>
            <a:gdLst/>
            <a:ahLst/>
            <a:cxnLst/>
            <a:rect l="l" t="t" r="r" b="b"/>
            <a:pathLst>
              <a:path w="1109594" h="719069" extrusionOk="0">
                <a:moveTo>
                  <a:pt x="414" y="6350"/>
                </a:moveTo>
                <a:lnTo>
                  <a:pt x="531744" y="0"/>
                </a:lnTo>
                <a:cubicBezTo>
                  <a:pt x="532664" y="91569"/>
                  <a:pt x="527235" y="94238"/>
                  <a:pt x="528155" y="185807"/>
                </a:cubicBezTo>
                <a:lnTo>
                  <a:pt x="936625" y="185807"/>
                </a:lnTo>
                <a:lnTo>
                  <a:pt x="958436" y="594554"/>
                </a:lnTo>
                <a:lnTo>
                  <a:pt x="1109594" y="591379"/>
                </a:lnTo>
                <a:lnTo>
                  <a:pt x="1106005" y="719069"/>
                </a:lnTo>
                <a:lnTo>
                  <a:pt x="0" y="718241"/>
                </a:lnTo>
                <a:lnTo>
                  <a:pt x="414" y="635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23"/>
          <p:cNvSpPr/>
          <p:nvPr/>
        </p:nvSpPr>
        <p:spPr>
          <a:xfrm>
            <a:off x="0" y="1787462"/>
            <a:ext cx="9144000" cy="3356134"/>
          </a:xfrm>
          <a:custGeom>
            <a:avLst/>
            <a:gdLst/>
            <a:ahLst/>
            <a:cxnLst/>
            <a:rect l="l" t="t" r="r" b="b"/>
            <a:pathLst>
              <a:path w="9144000" h="4474845" extrusionOk="0">
                <a:moveTo>
                  <a:pt x="0" y="4474718"/>
                </a:moveTo>
                <a:lnTo>
                  <a:pt x="9144000" y="4474718"/>
                </a:lnTo>
                <a:lnTo>
                  <a:pt x="9144000" y="0"/>
                </a:lnTo>
                <a:lnTo>
                  <a:pt x="0" y="0"/>
                </a:lnTo>
                <a:lnTo>
                  <a:pt x="0" y="4474718"/>
                </a:lnTo>
                <a:close/>
              </a:path>
            </a:pathLst>
          </a:custGeom>
          <a:solidFill>
            <a:srgbClr val="FFCB0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23"/>
          <p:cNvSpPr txBox="1">
            <a:spLocks noGrp="1"/>
          </p:cNvSpPr>
          <p:nvPr>
            <p:ph type="ctrTitle"/>
          </p:nvPr>
        </p:nvSpPr>
        <p:spPr>
          <a:xfrm>
            <a:off x="685800" y="2904078"/>
            <a:ext cx="7772400" cy="4155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3600" b="1" i="0" u="none">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 name="Google Shape;143;p23"/>
          <p:cNvSpPr txBox="1">
            <a:spLocks noGrp="1"/>
          </p:cNvSpPr>
          <p:nvPr>
            <p:ph type="subTitle" idx="1"/>
          </p:nvPr>
        </p:nvSpPr>
        <p:spPr>
          <a:xfrm>
            <a:off x="685800" y="3573178"/>
            <a:ext cx="6400800" cy="16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1400">
                <a:solidFill>
                  <a:schemeClr val="accent2"/>
                </a:solidFill>
              </a:defRPr>
            </a:lvl1pPr>
            <a:lvl2pPr lvl="1" algn="l" rtl="0">
              <a:spcBef>
                <a:spcPts val="0"/>
              </a:spcBef>
              <a:spcAft>
                <a:spcPts val="0"/>
              </a:spcAft>
              <a:buSzPts val="1800"/>
              <a:buChar char="»"/>
              <a:defRPr/>
            </a:lvl2pPr>
            <a:lvl3pPr lvl="2" algn="l" rtl="0">
              <a:spcBef>
                <a:spcPts val="0"/>
              </a:spcBef>
              <a:spcAft>
                <a:spcPts val="0"/>
              </a:spcAft>
              <a:buSzPts val="1800"/>
              <a:buChar char="»"/>
              <a:defRPr/>
            </a:lvl3pPr>
            <a:lvl4pPr lvl="3" algn="l" rtl="0">
              <a:spcBef>
                <a:spcPts val="0"/>
              </a:spcBef>
              <a:spcAft>
                <a:spcPts val="0"/>
              </a:spcAft>
              <a:buSzPts val="1800"/>
              <a:buChar char="»"/>
              <a:defRPr/>
            </a:lvl4pPr>
            <a:lvl5pPr lvl="4" algn="l" rtl="0">
              <a:spcBef>
                <a:spcPts val="0"/>
              </a:spcBef>
              <a:spcAft>
                <a:spcPts val="0"/>
              </a:spcAft>
              <a:buSzPts val="1800"/>
              <a:buChar char="»"/>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44" name="Google Shape;144;p23" descr="A picture containing drawing&#10;&#10;Description automatically generated"/>
          <p:cNvPicPr preferRelativeResize="0"/>
          <p:nvPr/>
        </p:nvPicPr>
        <p:blipFill rotWithShape="1">
          <a:blip r:embed="rId3">
            <a:alphaModFix/>
          </a:blip>
          <a:srcRect/>
          <a:stretch/>
        </p:blipFill>
        <p:spPr>
          <a:xfrm>
            <a:off x="4978399" y="450475"/>
            <a:ext cx="3009901" cy="1416424"/>
          </a:xfrm>
          <a:prstGeom prst="rect">
            <a:avLst/>
          </a:prstGeom>
          <a:noFill/>
          <a:ln>
            <a:noFill/>
          </a:ln>
        </p:spPr>
      </p:pic>
      <p:pic>
        <p:nvPicPr>
          <p:cNvPr id="145" name="Google Shape;145;p23" descr="A close up of a logo&#10;&#10;Description automatically generated"/>
          <p:cNvPicPr preferRelativeResize="0"/>
          <p:nvPr/>
        </p:nvPicPr>
        <p:blipFill rotWithShape="1">
          <a:blip r:embed="rId4">
            <a:alphaModFix/>
          </a:blip>
          <a:srcRect r="2704"/>
          <a:stretch/>
        </p:blipFill>
        <p:spPr>
          <a:xfrm>
            <a:off x="200025" y="247783"/>
            <a:ext cx="2314577" cy="723767"/>
          </a:xfrm>
          <a:prstGeom prst="rect">
            <a:avLst/>
          </a:prstGeom>
          <a:noFill/>
          <a:ln>
            <a:noFill/>
          </a:ln>
        </p:spPr>
      </p:pic>
      <p:sp>
        <p:nvSpPr>
          <p:cNvPr id="146" name="Google Shape;146;p23"/>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300">
                <a:solidFill>
                  <a:schemeClr val="accent1"/>
                </a:solidFill>
              </a:defRPr>
            </a:lvl1pPr>
            <a:lvl2pPr lvl="1" algn="r" rtl="0">
              <a:buNone/>
              <a:defRPr sz="1300">
                <a:solidFill>
                  <a:schemeClr val="accent1"/>
                </a:solidFill>
              </a:defRPr>
            </a:lvl2pPr>
            <a:lvl3pPr lvl="2" algn="r" rtl="0">
              <a:buNone/>
              <a:defRPr sz="1300">
                <a:solidFill>
                  <a:schemeClr val="accent1"/>
                </a:solidFill>
              </a:defRPr>
            </a:lvl3pPr>
            <a:lvl4pPr lvl="3" algn="r" rtl="0">
              <a:buNone/>
              <a:defRPr sz="1300">
                <a:solidFill>
                  <a:schemeClr val="accent1"/>
                </a:solidFill>
              </a:defRPr>
            </a:lvl4pPr>
            <a:lvl5pPr lvl="4" algn="r" rtl="0">
              <a:buNone/>
              <a:defRPr sz="1300">
                <a:solidFill>
                  <a:schemeClr val="accent1"/>
                </a:solidFill>
              </a:defRPr>
            </a:lvl5pPr>
            <a:lvl6pPr lvl="5" algn="r" rtl="0">
              <a:buNone/>
              <a:defRPr sz="1300">
                <a:solidFill>
                  <a:schemeClr val="accent1"/>
                </a:solidFill>
              </a:defRPr>
            </a:lvl6pPr>
            <a:lvl7pPr lvl="6" algn="r" rtl="0">
              <a:buNone/>
              <a:defRPr sz="1300">
                <a:solidFill>
                  <a:schemeClr val="accent1"/>
                </a:solidFill>
              </a:defRPr>
            </a:lvl7pPr>
            <a:lvl8pPr lvl="7" algn="r" rtl="0">
              <a:buNone/>
              <a:defRPr sz="1300">
                <a:solidFill>
                  <a:schemeClr val="accent1"/>
                </a:solidFill>
              </a:defRPr>
            </a:lvl8pPr>
            <a:lvl9pPr lvl="8" algn="r" rtl="0">
              <a:buNone/>
              <a:defRPr sz="1300">
                <a:solidFill>
                  <a:schemeClr val="accent1"/>
                </a:solidFill>
              </a:defRPr>
            </a:lvl9pPr>
          </a:lstStyle>
          <a:p>
            <a:pPr marL="3810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444500" y="264052"/>
            <a:ext cx="8255100" cy="2934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2400" b="0" i="0" u="sng">
                <a:solidFill>
                  <a:srgbClr val="235988"/>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24"/>
          <p:cNvSpPr txBox="1">
            <a:spLocks noGrp="1"/>
          </p:cNvSpPr>
          <p:nvPr>
            <p:ph type="body" idx="1"/>
          </p:nvPr>
        </p:nvSpPr>
        <p:spPr>
          <a:xfrm>
            <a:off x="457200" y="1183005"/>
            <a:ext cx="3977700" cy="33948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342900" algn="l" rtl="0">
              <a:spcBef>
                <a:spcPts val="0"/>
              </a:spcBef>
              <a:spcAft>
                <a:spcPts val="0"/>
              </a:spcAft>
              <a:buSzPts val="1800"/>
              <a:buChar char="»"/>
              <a:defRPr/>
            </a:lvl2pPr>
            <a:lvl3pPr marL="1371600" lvl="2" indent="-342900" algn="l" rtl="0">
              <a:spcBef>
                <a:spcPts val="0"/>
              </a:spcBef>
              <a:spcAft>
                <a:spcPts val="0"/>
              </a:spcAft>
              <a:buSzPts val="1800"/>
              <a:buChar char="»"/>
              <a:defRPr/>
            </a:lvl3pPr>
            <a:lvl4pPr marL="1828800" lvl="3" indent="-342900" algn="l" rtl="0">
              <a:spcBef>
                <a:spcPts val="0"/>
              </a:spcBef>
              <a:spcAft>
                <a:spcPts val="0"/>
              </a:spcAft>
              <a:buSzPts val="1800"/>
              <a:buChar char="»"/>
              <a:defRPr/>
            </a:lvl4pPr>
            <a:lvl5pPr marL="2286000" lvl="4" indent="-342900" algn="l" rtl="0">
              <a:spcBef>
                <a:spcPts val="0"/>
              </a:spcBef>
              <a:spcAft>
                <a:spcPts val="0"/>
              </a:spcAft>
              <a:buSzPts val="1800"/>
              <a:buChar char="»"/>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150" name="Google Shape;150;p24"/>
          <p:cNvSpPr txBox="1">
            <a:spLocks noGrp="1"/>
          </p:cNvSpPr>
          <p:nvPr>
            <p:ph type="body" idx="2"/>
          </p:nvPr>
        </p:nvSpPr>
        <p:spPr>
          <a:xfrm>
            <a:off x="4709160" y="1183005"/>
            <a:ext cx="3977700" cy="33948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342900" algn="l" rtl="0">
              <a:spcBef>
                <a:spcPts val="0"/>
              </a:spcBef>
              <a:spcAft>
                <a:spcPts val="0"/>
              </a:spcAft>
              <a:buSzPts val="1800"/>
              <a:buChar char="»"/>
              <a:defRPr/>
            </a:lvl2pPr>
            <a:lvl3pPr marL="1371600" lvl="2" indent="-342900" algn="l" rtl="0">
              <a:spcBef>
                <a:spcPts val="0"/>
              </a:spcBef>
              <a:spcAft>
                <a:spcPts val="0"/>
              </a:spcAft>
              <a:buSzPts val="1800"/>
              <a:buChar char="»"/>
              <a:defRPr/>
            </a:lvl3pPr>
            <a:lvl4pPr marL="1828800" lvl="3" indent="-342900" algn="l" rtl="0">
              <a:spcBef>
                <a:spcPts val="0"/>
              </a:spcBef>
              <a:spcAft>
                <a:spcPts val="0"/>
              </a:spcAft>
              <a:buSzPts val="1800"/>
              <a:buChar char="»"/>
              <a:defRPr/>
            </a:lvl4pPr>
            <a:lvl5pPr marL="2286000" lvl="4" indent="-342900" algn="l" rtl="0">
              <a:spcBef>
                <a:spcPts val="0"/>
              </a:spcBef>
              <a:spcAft>
                <a:spcPts val="0"/>
              </a:spcAft>
              <a:buSzPts val="1800"/>
              <a:buChar char="»"/>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151" name="Google Shape;151;p24"/>
          <p:cNvSpPr txBox="1">
            <a:spLocks noGrp="1"/>
          </p:cNvSpPr>
          <p:nvPr>
            <p:ph type="ftr" idx="11"/>
          </p:nvPr>
        </p:nvSpPr>
        <p:spPr>
          <a:xfrm>
            <a:off x="8290462" y="4933950"/>
            <a:ext cx="278700" cy="95100"/>
          </a:xfrm>
          <a:prstGeom prst="rect">
            <a:avLst/>
          </a:prstGeom>
          <a:solidFill>
            <a:srgbClr val="CEDBE1"/>
          </a:solidFill>
          <a:ln>
            <a:noFill/>
          </a:ln>
        </p:spPr>
        <p:txBody>
          <a:bodyPr spcFirstLastPara="1" wrap="square" lIns="0" tIns="0" rIns="0" bIns="0" anchor="t" anchorCtr="0">
            <a:noAutofit/>
          </a:bodyPr>
          <a:lstStyle>
            <a:lvl1pPr lvl="0" algn="l" rtl="0">
              <a:spcBef>
                <a:spcPts val="0"/>
              </a:spcBef>
              <a:spcAft>
                <a:spcPts val="0"/>
              </a:spcAft>
              <a:buSzPts val="1400"/>
              <a:buNone/>
              <a:defRPr sz="700" b="0" i="0">
                <a:solidFill>
                  <a:srgbClr val="005596"/>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p24"/>
          <p:cNvSpPr txBox="1">
            <a:spLocks noGrp="1"/>
          </p:cNvSpPr>
          <p:nvPr>
            <p:ph type="sldNum" idx="12"/>
          </p:nvPr>
        </p:nvSpPr>
        <p:spPr>
          <a:xfrm>
            <a:off x="8587922" y="4889471"/>
            <a:ext cx="403800" cy="134700"/>
          </a:xfrm>
          <a:prstGeom prst="rect">
            <a:avLst/>
          </a:prstGeom>
          <a:solidFill>
            <a:srgbClr val="CEDBE1"/>
          </a:solidFill>
          <a:ln>
            <a:noFill/>
          </a:ln>
        </p:spPr>
        <p:txBody>
          <a:bodyPr spcFirstLastPara="1" wrap="square" lIns="0" tIns="0" rIns="0" bIns="0" anchor="t" anchorCtr="0">
            <a:noAutofit/>
          </a:bodyPr>
          <a:lstStyle>
            <a:lvl1pPr marL="38100" marR="0" lvl="0" indent="0" algn="l" rtl="0">
              <a:lnSpc>
                <a:spcPct val="118333"/>
              </a:lnSpc>
              <a:spcBef>
                <a:spcPts val="0"/>
              </a:spcBef>
              <a:buNone/>
              <a:defRPr sz="1200" b="0" i="0">
                <a:solidFill>
                  <a:srgbClr val="005596"/>
                </a:solidFill>
                <a:latin typeface="Gill Sans"/>
                <a:ea typeface="Gill Sans"/>
                <a:cs typeface="Gill Sans"/>
                <a:sym typeface="Gill Sans"/>
              </a:defRPr>
            </a:lvl1pPr>
            <a:lvl2pPr marL="38100" marR="0" lvl="1" indent="0" algn="l" rtl="0">
              <a:lnSpc>
                <a:spcPct val="118333"/>
              </a:lnSpc>
              <a:spcBef>
                <a:spcPts val="0"/>
              </a:spcBef>
              <a:buNone/>
              <a:defRPr sz="1200" b="0" i="0">
                <a:solidFill>
                  <a:srgbClr val="005596"/>
                </a:solidFill>
                <a:latin typeface="Gill Sans"/>
                <a:ea typeface="Gill Sans"/>
                <a:cs typeface="Gill Sans"/>
                <a:sym typeface="Gill Sans"/>
              </a:defRPr>
            </a:lvl2pPr>
            <a:lvl3pPr marL="38100" marR="0" lvl="2" indent="0" algn="l" rtl="0">
              <a:lnSpc>
                <a:spcPct val="118333"/>
              </a:lnSpc>
              <a:spcBef>
                <a:spcPts val="0"/>
              </a:spcBef>
              <a:buNone/>
              <a:defRPr sz="1200" b="0" i="0">
                <a:solidFill>
                  <a:srgbClr val="005596"/>
                </a:solidFill>
                <a:latin typeface="Gill Sans"/>
                <a:ea typeface="Gill Sans"/>
                <a:cs typeface="Gill Sans"/>
                <a:sym typeface="Gill Sans"/>
              </a:defRPr>
            </a:lvl3pPr>
            <a:lvl4pPr marL="38100" marR="0" lvl="3" indent="0" algn="l" rtl="0">
              <a:lnSpc>
                <a:spcPct val="118333"/>
              </a:lnSpc>
              <a:spcBef>
                <a:spcPts val="0"/>
              </a:spcBef>
              <a:buNone/>
              <a:defRPr sz="1200" b="0" i="0">
                <a:solidFill>
                  <a:srgbClr val="005596"/>
                </a:solidFill>
                <a:latin typeface="Gill Sans"/>
                <a:ea typeface="Gill Sans"/>
                <a:cs typeface="Gill Sans"/>
                <a:sym typeface="Gill Sans"/>
              </a:defRPr>
            </a:lvl4pPr>
            <a:lvl5pPr marL="38100" marR="0" lvl="4" indent="0" algn="l" rtl="0">
              <a:lnSpc>
                <a:spcPct val="118333"/>
              </a:lnSpc>
              <a:spcBef>
                <a:spcPts val="0"/>
              </a:spcBef>
              <a:buNone/>
              <a:defRPr sz="1200" b="0" i="0">
                <a:solidFill>
                  <a:srgbClr val="005596"/>
                </a:solidFill>
                <a:latin typeface="Gill Sans"/>
                <a:ea typeface="Gill Sans"/>
                <a:cs typeface="Gill Sans"/>
                <a:sym typeface="Gill Sans"/>
              </a:defRPr>
            </a:lvl5pPr>
            <a:lvl6pPr marL="38100" marR="0" lvl="5" indent="0" algn="l" rtl="0">
              <a:lnSpc>
                <a:spcPct val="118333"/>
              </a:lnSpc>
              <a:spcBef>
                <a:spcPts val="0"/>
              </a:spcBef>
              <a:buNone/>
              <a:defRPr sz="1200" b="0" i="0">
                <a:solidFill>
                  <a:srgbClr val="005596"/>
                </a:solidFill>
                <a:latin typeface="Gill Sans"/>
                <a:ea typeface="Gill Sans"/>
                <a:cs typeface="Gill Sans"/>
                <a:sym typeface="Gill Sans"/>
              </a:defRPr>
            </a:lvl6pPr>
            <a:lvl7pPr marL="38100" marR="0" lvl="6" indent="0" algn="l" rtl="0">
              <a:lnSpc>
                <a:spcPct val="118333"/>
              </a:lnSpc>
              <a:spcBef>
                <a:spcPts val="0"/>
              </a:spcBef>
              <a:buNone/>
              <a:defRPr sz="1200" b="0" i="0">
                <a:solidFill>
                  <a:srgbClr val="005596"/>
                </a:solidFill>
                <a:latin typeface="Gill Sans"/>
                <a:ea typeface="Gill Sans"/>
                <a:cs typeface="Gill Sans"/>
                <a:sym typeface="Gill Sans"/>
              </a:defRPr>
            </a:lvl7pPr>
            <a:lvl8pPr marL="38100" marR="0" lvl="7" indent="0" algn="l" rtl="0">
              <a:lnSpc>
                <a:spcPct val="118333"/>
              </a:lnSpc>
              <a:spcBef>
                <a:spcPts val="0"/>
              </a:spcBef>
              <a:buNone/>
              <a:defRPr sz="1200" b="0" i="0">
                <a:solidFill>
                  <a:srgbClr val="005596"/>
                </a:solidFill>
                <a:latin typeface="Gill Sans"/>
                <a:ea typeface="Gill Sans"/>
                <a:cs typeface="Gill Sans"/>
                <a:sym typeface="Gill Sans"/>
              </a:defRPr>
            </a:lvl8pPr>
            <a:lvl9pPr marL="38100" marR="0" lvl="8" indent="0" algn="l" rtl="0">
              <a:lnSpc>
                <a:spcPct val="118333"/>
              </a:lnSpc>
              <a:spcBef>
                <a:spcPts val="0"/>
              </a:spcBef>
              <a:buNone/>
              <a:defRPr sz="1200" b="0" i="0">
                <a:solidFill>
                  <a:srgbClr val="005596"/>
                </a:solidFill>
                <a:latin typeface="Gill Sans"/>
                <a:ea typeface="Gill Sans"/>
                <a:cs typeface="Gill Sans"/>
                <a:sym typeface="Gill Sans"/>
              </a:defRPr>
            </a:lvl9pPr>
          </a:lstStyle>
          <a:p>
            <a:pPr marL="3810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444500" y="264052"/>
            <a:ext cx="8255100" cy="2934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2400" b="0" i="0" u="sng">
                <a:solidFill>
                  <a:srgbClr val="235988"/>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25"/>
          <p:cNvSpPr txBox="1">
            <a:spLocks noGrp="1"/>
          </p:cNvSpPr>
          <p:nvPr>
            <p:ph type="ftr" idx="11"/>
          </p:nvPr>
        </p:nvSpPr>
        <p:spPr>
          <a:xfrm>
            <a:off x="8290462" y="4933950"/>
            <a:ext cx="278700" cy="95100"/>
          </a:xfrm>
          <a:prstGeom prst="rect">
            <a:avLst/>
          </a:prstGeom>
          <a:solidFill>
            <a:srgbClr val="CEDBE1"/>
          </a:solidFill>
          <a:ln>
            <a:noFill/>
          </a:ln>
        </p:spPr>
        <p:txBody>
          <a:bodyPr spcFirstLastPara="1" wrap="square" lIns="0" tIns="0" rIns="0" bIns="0" anchor="t" anchorCtr="0">
            <a:noAutofit/>
          </a:bodyPr>
          <a:lstStyle>
            <a:lvl1pPr lvl="0" algn="l" rtl="0">
              <a:spcBef>
                <a:spcPts val="0"/>
              </a:spcBef>
              <a:spcAft>
                <a:spcPts val="0"/>
              </a:spcAft>
              <a:buSzPts val="1400"/>
              <a:buNone/>
              <a:defRPr sz="700" b="0" i="0">
                <a:solidFill>
                  <a:srgbClr val="005596"/>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5"/>
          <p:cNvSpPr txBox="1">
            <a:spLocks noGrp="1"/>
          </p:cNvSpPr>
          <p:nvPr>
            <p:ph type="sldNum" idx="12"/>
          </p:nvPr>
        </p:nvSpPr>
        <p:spPr>
          <a:xfrm>
            <a:off x="8587922" y="4889471"/>
            <a:ext cx="403800" cy="134700"/>
          </a:xfrm>
          <a:prstGeom prst="rect">
            <a:avLst/>
          </a:prstGeom>
          <a:solidFill>
            <a:srgbClr val="CEDBE1"/>
          </a:solidFill>
          <a:ln>
            <a:noFill/>
          </a:ln>
        </p:spPr>
        <p:txBody>
          <a:bodyPr spcFirstLastPara="1" wrap="square" lIns="0" tIns="0" rIns="0" bIns="0" anchor="t" anchorCtr="0">
            <a:noAutofit/>
          </a:bodyPr>
          <a:lstStyle>
            <a:lvl1pPr marL="38100" marR="0" lvl="0" indent="0" algn="l" rtl="0">
              <a:lnSpc>
                <a:spcPct val="118333"/>
              </a:lnSpc>
              <a:spcBef>
                <a:spcPts val="0"/>
              </a:spcBef>
              <a:buNone/>
              <a:defRPr sz="1200" b="0" i="0">
                <a:solidFill>
                  <a:srgbClr val="005596"/>
                </a:solidFill>
                <a:latin typeface="Gill Sans"/>
                <a:ea typeface="Gill Sans"/>
                <a:cs typeface="Gill Sans"/>
                <a:sym typeface="Gill Sans"/>
              </a:defRPr>
            </a:lvl1pPr>
            <a:lvl2pPr marL="38100" marR="0" lvl="1" indent="0" algn="l" rtl="0">
              <a:lnSpc>
                <a:spcPct val="118333"/>
              </a:lnSpc>
              <a:spcBef>
                <a:spcPts val="0"/>
              </a:spcBef>
              <a:buNone/>
              <a:defRPr sz="1200" b="0" i="0">
                <a:solidFill>
                  <a:srgbClr val="005596"/>
                </a:solidFill>
                <a:latin typeface="Gill Sans"/>
                <a:ea typeface="Gill Sans"/>
                <a:cs typeface="Gill Sans"/>
                <a:sym typeface="Gill Sans"/>
              </a:defRPr>
            </a:lvl2pPr>
            <a:lvl3pPr marL="38100" marR="0" lvl="2" indent="0" algn="l" rtl="0">
              <a:lnSpc>
                <a:spcPct val="118333"/>
              </a:lnSpc>
              <a:spcBef>
                <a:spcPts val="0"/>
              </a:spcBef>
              <a:buNone/>
              <a:defRPr sz="1200" b="0" i="0">
                <a:solidFill>
                  <a:srgbClr val="005596"/>
                </a:solidFill>
                <a:latin typeface="Gill Sans"/>
                <a:ea typeface="Gill Sans"/>
                <a:cs typeface="Gill Sans"/>
                <a:sym typeface="Gill Sans"/>
              </a:defRPr>
            </a:lvl3pPr>
            <a:lvl4pPr marL="38100" marR="0" lvl="3" indent="0" algn="l" rtl="0">
              <a:lnSpc>
                <a:spcPct val="118333"/>
              </a:lnSpc>
              <a:spcBef>
                <a:spcPts val="0"/>
              </a:spcBef>
              <a:buNone/>
              <a:defRPr sz="1200" b="0" i="0">
                <a:solidFill>
                  <a:srgbClr val="005596"/>
                </a:solidFill>
                <a:latin typeface="Gill Sans"/>
                <a:ea typeface="Gill Sans"/>
                <a:cs typeface="Gill Sans"/>
                <a:sym typeface="Gill Sans"/>
              </a:defRPr>
            </a:lvl4pPr>
            <a:lvl5pPr marL="38100" marR="0" lvl="4" indent="0" algn="l" rtl="0">
              <a:lnSpc>
                <a:spcPct val="118333"/>
              </a:lnSpc>
              <a:spcBef>
                <a:spcPts val="0"/>
              </a:spcBef>
              <a:buNone/>
              <a:defRPr sz="1200" b="0" i="0">
                <a:solidFill>
                  <a:srgbClr val="005596"/>
                </a:solidFill>
                <a:latin typeface="Gill Sans"/>
                <a:ea typeface="Gill Sans"/>
                <a:cs typeface="Gill Sans"/>
                <a:sym typeface="Gill Sans"/>
              </a:defRPr>
            </a:lvl5pPr>
            <a:lvl6pPr marL="38100" marR="0" lvl="5" indent="0" algn="l" rtl="0">
              <a:lnSpc>
                <a:spcPct val="118333"/>
              </a:lnSpc>
              <a:spcBef>
                <a:spcPts val="0"/>
              </a:spcBef>
              <a:buNone/>
              <a:defRPr sz="1200" b="0" i="0">
                <a:solidFill>
                  <a:srgbClr val="005596"/>
                </a:solidFill>
                <a:latin typeface="Gill Sans"/>
                <a:ea typeface="Gill Sans"/>
                <a:cs typeface="Gill Sans"/>
                <a:sym typeface="Gill Sans"/>
              </a:defRPr>
            </a:lvl6pPr>
            <a:lvl7pPr marL="38100" marR="0" lvl="6" indent="0" algn="l" rtl="0">
              <a:lnSpc>
                <a:spcPct val="118333"/>
              </a:lnSpc>
              <a:spcBef>
                <a:spcPts val="0"/>
              </a:spcBef>
              <a:buNone/>
              <a:defRPr sz="1200" b="0" i="0">
                <a:solidFill>
                  <a:srgbClr val="005596"/>
                </a:solidFill>
                <a:latin typeface="Gill Sans"/>
                <a:ea typeface="Gill Sans"/>
                <a:cs typeface="Gill Sans"/>
                <a:sym typeface="Gill Sans"/>
              </a:defRPr>
            </a:lvl7pPr>
            <a:lvl8pPr marL="38100" marR="0" lvl="7" indent="0" algn="l" rtl="0">
              <a:lnSpc>
                <a:spcPct val="118333"/>
              </a:lnSpc>
              <a:spcBef>
                <a:spcPts val="0"/>
              </a:spcBef>
              <a:buNone/>
              <a:defRPr sz="1200" b="0" i="0">
                <a:solidFill>
                  <a:srgbClr val="005596"/>
                </a:solidFill>
                <a:latin typeface="Gill Sans"/>
                <a:ea typeface="Gill Sans"/>
                <a:cs typeface="Gill Sans"/>
                <a:sym typeface="Gill Sans"/>
              </a:defRPr>
            </a:lvl8pPr>
            <a:lvl9pPr marL="38100" marR="0" lvl="8" indent="0" algn="l" rtl="0">
              <a:lnSpc>
                <a:spcPct val="118333"/>
              </a:lnSpc>
              <a:spcBef>
                <a:spcPts val="0"/>
              </a:spcBef>
              <a:buNone/>
              <a:defRPr sz="1200" b="0" i="0">
                <a:solidFill>
                  <a:srgbClr val="005596"/>
                </a:solidFill>
                <a:latin typeface="Gill Sans"/>
                <a:ea typeface="Gill Sans"/>
                <a:cs typeface="Gill Sans"/>
                <a:sym typeface="Gill Sans"/>
              </a:defRPr>
            </a:lvl9pPr>
          </a:lstStyle>
          <a:p>
            <a:pPr marL="3810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
        <p:cNvGrpSpPr/>
        <p:nvPr/>
      </p:nvGrpSpPr>
      <p:grpSpPr>
        <a:xfrm>
          <a:off x="0" y="0"/>
          <a:ext cx="0" cy="0"/>
          <a:chOff x="0" y="0"/>
          <a:chExt cx="0" cy="0"/>
        </a:xfrm>
      </p:grpSpPr>
      <p:sp>
        <p:nvSpPr>
          <p:cNvPr id="158" name="Google Shape;158;p26"/>
          <p:cNvSpPr txBox="1">
            <a:spLocks noGrp="1"/>
          </p:cNvSpPr>
          <p:nvPr>
            <p:ph type="dt" idx="10"/>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9" name="Google Shape;159;p26"/>
          <p:cNvSpPr txBox="1">
            <a:spLocks noGrp="1"/>
          </p:cNvSpPr>
          <p:nvPr>
            <p:ph type="ftr" idx="11"/>
          </p:nvPr>
        </p:nvSpPr>
        <p:spPr>
          <a:xfrm>
            <a:off x="1211284" y="4767263"/>
            <a:ext cx="49038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0" name="Google Shape;160;p26"/>
          <p:cNvSpPr txBox="1">
            <a:spLocks noGrp="1"/>
          </p:cNvSpPr>
          <p:nvPr>
            <p:ph type="sldNum" idx="12"/>
          </p:nvPr>
        </p:nvSpPr>
        <p:spPr>
          <a:xfrm>
            <a:off x="628650" y="4767263"/>
            <a:ext cx="4401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294563" y="157294"/>
            <a:ext cx="7886700" cy="79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3" name="Google Shape;163;p27"/>
          <p:cNvSpPr txBox="1">
            <a:spLocks noGrp="1"/>
          </p:cNvSpPr>
          <p:nvPr>
            <p:ph type="sldNum" idx="12"/>
          </p:nvPr>
        </p:nvSpPr>
        <p:spPr>
          <a:xfrm>
            <a:off x="6947438"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64"/>
        <p:cNvGrpSpPr/>
        <p:nvPr/>
      </p:nvGrpSpPr>
      <p:grpSpPr>
        <a:xfrm>
          <a:off x="0" y="0"/>
          <a:ext cx="0" cy="0"/>
          <a:chOff x="0" y="0"/>
          <a:chExt cx="0" cy="0"/>
        </a:xfrm>
      </p:grpSpPr>
      <p:sp>
        <p:nvSpPr>
          <p:cNvPr id="165" name="Google Shape;165;p28"/>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6" name="Google Shape;166;p28"/>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67" name="Google Shape;167;p2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8" name="Google Shape;168;p2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9" name="Google Shape;169;p2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 Title Only">
  <p:cSld name="D. Title Only">
    <p:spTree>
      <p:nvGrpSpPr>
        <p:cNvPr id="1" name="Shape 170"/>
        <p:cNvGrpSpPr/>
        <p:nvPr/>
      </p:nvGrpSpPr>
      <p:grpSpPr>
        <a:xfrm>
          <a:off x="0" y="0"/>
          <a:ext cx="0" cy="0"/>
          <a:chOff x="0" y="0"/>
          <a:chExt cx="0" cy="0"/>
        </a:xfrm>
      </p:grpSpPr>
      <p:sp>
        <p:nvSpPr>
          <p:cNvPr id="171" name="Google Shape;171;p29"/>
          <p:cNvSpPr txBox="1">
            <a:spLocks noGrp="1"/>
          </p:cNvSpPr>
          <p:nvPr>
            <p:ph type="dt" idx="10"/>
          </p:nvPr>
        </p:nvSpPr>
        <p:spPr>
          <a:xfrm>
            <a:off x="7258051" y="4899280"/>
            <a:ext cx="1111500" cy="115500"/>
          </a:xfrm>
          <a:prstGeom prst="rect">
            <a:avLst/>
          </a:prstGeom>
          <a:noFill/>
          <a:ln>
            <a:noFill/>
          </a:ln>
        </p:spPr>
        <p:txBody>
          <a:bodyPr spcFirstLastPara="1" wrap="square" lIns="0" tIns="0" rIns="0" bIns="0" anchor="b" anchorCtr="0">
            <a:spAutoFit/>
          </a:bodyPr>
          <a:lstStyle>
            <a:lvl1pPr lvl="0" algn="r" rtl="0">
              <a:lnSpc>
                <a:spcPct val="100000"/>
              </a:lnSpc>
              <a:spcBef>
                <a:spcPts val="0"/>
              </a:spcBef>
              <a:spcAft>
                <a:spcPts val="0"/>
              </a:spcAft>
              <a:buSzPts val="1400"/>
              <a:buNone/>
              <a:defRPr>
                <a:solidFill>
                  <a:srgbClr val="7F7F7F"/>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2" name="Google Shape;172;p29"/>
          <p:cNvSpPr txBox="1">
            <a:spLocks noGrp="1"/>
          </p:cNvSpPr>
          <p:nvPr>
            <p:ph type="title"/>
          </p:nvPr>
        </p:nvSpPr>
        <p:spPr>
          <a:xfrm>
            <a:off x="365126" y="366662"/>
            <a:ext cx="8329500" cy="523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Font typeface="Arial"/>
              <a:buNone/>
              <a:defRPr sz="18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73" name="Google Shape;173;p29"/>
          <p:cNvCxnSpPr/>
          <p:nvPr/>
        </p:nvCxnSpPr>
        <p:spPr>
          <a:xfrm>
            <a:off x="477078" y="4843086"/>
            <a:ext cx="8209800" cy="0"/>
          </a:xfrm>
          <a:prstGeom prst="straightConnector1">
            <a:avLst/>
          </a:prstGeom>
          <a:noFill/>
          <a:ln w="9525" cap="flat" cmpd="sng">
            <a:solidFill>
              <a:srgbClr val="5393AA"/>
            </a:solidFill>
            <a:prstDash val="solid"/>
            <a:round/>
            <a:headEnd type="none" w="sm" len="sm"/>
            <a:tailEnd type="none" w="sm" len="sm"/>
          </a:ln>
        </p:spPr>
      </p:cxnSp>
      <p:sp>
        <p:nvSpPr>
          <p:cNvPr id="174" name="Google Shape;174;p29"/>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300">
                <a:solidFill>
                  <a:schemeClr val="accent1"/>
                </a:solidFill>
              </a:defRPr>
            </a:lvl1pPr>
            <a:lvl2pPr lvl="1" algn="r" rtl="0">
              <a:buNone/>
              <a:defRPr sz="1300">
                <a:solidFill>
                  <a:schemeClr val="accent1"/>
                </a:solidFill>
              </a:defRPr>
            </a:lvl2pPr>
            <a:lvl3pPr lvl="2" algn="r" rtl="0">
              <a:buNone/>
              <a:defRPr sz="1300">
                <a:solidFill>
                  <a:schemeClr val="accent1"/>
                </a:solidFill>
              </a:defRPr>
            </a:lvl3pPr>
            <a:lvl4pPr lvl="3" algn="r" rtl="0">
              <a:buNone/>
              <a:defRPr sz="1300">
                <a:solidFill>
                  <a:schemeClr val="accent1"/>
                </a:solidFill>
              </a:defRPr>
            </a:lvl4pPr>
            <a:lvl5pPr lvl="4" algn="r" rtl="0">
              <a:buNone/>
              <a:defRPr sz="1300">
                <a:solidFill>
                  <a:schemeClr val="accent1"/>
                </a:solidFill>
              </a:defRPr>
            </a:lvl5pPr>
            <a:lvl6pPr lvl="5" algn="r" rtl="0">
              <a:buNone/>
              <a:defRPr sz="1300">
                <a:solidFill>
                  <a:schemeClr val="accent1"/>
                </a:solidFill>
              </a:defRPr>
            </a:lvl6pPr>
            <a:lvl7pPr lvl="6" algn="r" rtl="0">
              <a:buNone/>
              <a:defRPr sz="1300">
                <a:solidFill>
                  <a:schemeClr val="accent1"/>
                </a:solidFill>
              </a:defRPr>
            </a:lvl7pPr>
            <a:lvl8pPr lvl="7" algn="r" rtl="0">
              <a:buNone/>
              <a:defRPr sz="1300">
                <a:solidFill>
                  <a:schemeClr val="accent1"/>
                </a:solidFill>
              </a:defRPr>
            </a:lvl8pPr>
            <a:lvl9pPr lvl="8" algn="r" rtl="0">
              <a:buNone/>
              <a:defRPr sz="1300">
                <a:solidFill>
                  <a:schemeClr val="accent1"/>
                </a:solidFill>
              </a:defRPr>
            </a:lvl9pPr>
          </a:lstStyle>
          <a:p>
            <a:pPr marL="3810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75"/>
        <p:cNvGrpSpPr/>
        <p:nvPr/>
      </p:nvGrpSpPr>
      <p:grpSpPr>
        <a:xfrm>
          <a:off x="0" y="0"/>
          <a:ext cx="0" cy="0"/>
          <a:chOff x="0" y="0"/>
          <a:chExt cx="0" cy="0"/>
        </a:xfrm>
      </p:grpSpPr>
      <p:sp>
        <p:nvSpPr>
          <p:cNvPr id="176" name="Google Shape;176;p30"/>
          <p:cNvSpPr txBox="1">
            <a:spLocks noGrp="1"/>
          </p:cNvSpPr>
          <p:nvPr>
            <p:ph type="sldNum" idx="12"/>
          </p:nvPr>
        </p:nvSpPr>
        <p:spPr>
          <a:xfrm>
            <a:off x="457200" y="4738399"/>
            <a:ext cx="2133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
              <a:t>‹#›</a:t>
            </a:fld>
            <a:endParaRPr/>
          </a:p>
        </p:txBody>
      </p:sp>
      <p:sp>
        <p:nvSpPr>
          <p:cNvPr id="177" name="Google Shape;177;p30"/>
          <p:cNvSpPr txBox="1">
            <a:spLocks noGrp="1"/>
          </p:cNvSpPr>
          <p:nvPr>
            <p:ph type="title"/>
          </p:nvPr>
        </p:nvSpPr>
        <p:spPr>
          <a:xfrm>
            <a:off x="457188" y="205978"/>
            <a:ext cx="7557900" cy="857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4417E"/>
              </a:buClr>
              <a:buSzPts val="4000"/>
              <a:buFont typeface="Gill Sans"/>
              <a:buNone/>
              <a:defRPr sz="4000" i="0" u="none" strike="noStrike" cap="none">
                <a:solidFill>
                  <a:srgbClr val="14417E"/>
                </a:solidFill>
                <a:latin typeface="Gill Sans"/>
                <a:ea typeface="Gill Sans"/>
                <a:cs typeface="Gill Sans"/>
                <a:sym typeface="Gill Sans"/>
              </a:defRPr>
            </a:lvl1pPr>
            <a:lvl2pPr lvl="1" algn="l" rtl="0">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rtl="0">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rtl="0">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rtl="0">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rtl="0">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rtl="0">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rtl="0">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rtl="0">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Title Only_1">
    <p:spTree>
      <p:nvGrpSpPr>
        <p:cNvPr id="1" name="Shape 178"/>
        <p:cNvGrpSpPr/>
        <p:nvPr/>
      </p:nvGrpSpPr>
      <p:grpSpPr>
        <a:xfrm>
          <a:off x="0" y="0"/>
          <a:ext cx="0" cy="0"/>
          <a:chOff x="0" y="0"/>
          <a:chExt cx="0" cy="0"/>
        </a:xfrm>
      </p:grpSpPr>
      <p:sp>
        <p:nvSpPr>
          <p:cNvPr id="179" name="Google Shape;179;p31"/>
          <p:cNvSpPr txBox="1">
            <a:spLocks noGrp="1"/>
          </p:cNvSpPr>
          <p:nvPr>
            <p:ph type="body" idx="1"/>
          </p:nvPr>
        </p:nvSpPr>
        <p:spPr>
          <a:xfrm>
            <a:off x="388620" y="768729"/>
            <a:ext cx="8346300" cy="225000"/>
          </a:xfrm>
          <a:prstGeom prst="rect">
            <a:avLst/>
          </a:prstGeom>
          <a:noFill/>
          <a:ln>
            <a:noFill/>
          </a:ln>
        </p:spPr>
        <p:txBody>
          <a:bodyPr spcFirstLastPara="1" wrap="square" lIns="91425" tIns="45700" rIns="91425" bIns="45700" anchor="t" anchorCtr="0">
            <a:spAutoFit/>
          </a:bodyPr>
          <a:lstStyle>
            <a:lvl1pPr marL="457200" lvl="0" indent="-228600" algn="l" rtl="0">
              <a:lnSpc>
                <a:spcPct val="90000"/>
              </a:lnSpc>
              <a:spcBef>
                <a:spcPts val="0"/>
              </a:spcBef>
              <a:spcAft>
                <a:spcPts val="0"/>
              </a:spcAft>
              <a:buSzPts val="1500"/>
              <a:buNone/>
              <a:defRPr sz="1500" b="1" i="0">
                <a:solidFill>
                  <a:schemeClr val="accent1"/>
                </a:solidFill>
                <a:latin typeface="Arial"/>
                <a:ea typeface="Arial"/>
                <a:cs typeface="Arial"/>
                <a:sym typeface="Arial"/>
              </a:defRPr>
            </a:lvl1pPr>
            <a:lvl2pPr marL="914400" lvl="1" indent="-228600" algn="l" rtl="0">
              <a:lnSpc>
                <a:spcPct val="106326"/>
              </a:lnSpc>
              <a:spcBef>
                <a:spcPts val="0"/>
              </a:spcBef>
              <a:spcAft>
                <a:spcPts val="0"/>
              </a:spcAft>
              <a:buSzPts val="2687"/>
              <a:buNone/>
              <a:defRPr sz="2687">
                <a:solidFill>
                  <a:schemeClr val="accent1"/>
                </a:solidFill>
                <a:latin typeface="Arial"/>
                <a:ea typeface="Arial"/>
                <a:cs typeface="Arial"/>
                <a:sym typeface="Arial"/>
              </a:defRPr>
            </a:lvl2pPr>
            <a:lvl3pPr marL="1371600" lvl="2" indent="-228600" algn="l" rtl="0">
              <a:lnSpc>
                <a:spcPct val="106326"/>
              </a:lnSpc>
              <a:spcBef>
                <a:spcPts val="0"/>
              </a:spcBef>
              <a:spcAft>
                <a:spcPts val="0"/>
              </a:spcAft>
              <a:buSzPts val="2687"/>
              <a:buNone/>
              <a:defRPr sz="2687">
                <a:solidFill>
                  <a:schemeClr val="accent1"/>
                </a:solidFill>
                <a:latin typeface="Arial"/>
                <a:ea typeface="Arial"/>
                <a:cs typeface="Arial"/>
                <a:sym typeface="Arial"/>
              </a:defRPr>
            </a:lvl3pPr>
            <a:lvl4pPr marL="1828800" lvl="3" indent="-228600" algn="l" rtl="0">
              <a:lnSpc>
                <a:spcPct val="106326"/>
              </a:lnSpc>
              <a:spcBef>
                <a:spcPts val="0"/>
              </a:spcBef>
              <a:spcAft>
                <a:spcPts val="0"/>
              </a:spcAft>
              <a:buSzPts val="2687"/>
              <a:buNone/>
              <a:defRPr sz="2687">
                <a:solidFill>
                  <a:schemeClr val="accent1"/>
                </a:solidFill>
                <a:latin typeface="Arial"/>
                <a:ea typeface="Arial"/>
                <a:cs typeface="Arial"/>
                <a:sym typeface="Arial"/>
              </a:defRPr>
            </a:lvl4pPr>
            <a:lvl5pPr marL="2286000" lvl="4" indent="-228600" algn="l" rtl="0">
              <a:lnSpc>
                <a:spcPct val="106326"/>
              </a:lnSpc>
              <a:spcBef>
                <a:spcPts val="0"/>
              </a:spcBef>
              <a:spcAft>
                <a:spcPts val="0"/>
              </a:spcAft>
              <a:buSzPts val="2687"/>
              <a:buNone/>
              <a:defRPr sz="2687">
                <a:solidFill>
                  <a:schemeClr val="accent1"/>
                </a:solidFill>
                <a:latin typeface="Arial"/>
                <a:ea typeface="Arial"/>
                <a:cs typeface="Arial"/>
                <a:sym typeface="Arial"/>
              </a:defRPr>
            </a:lvl5pPr>
            <a:lvl6pPr marL="2743200" lvl="5" indent="-228600" algn="l" rtl="0">
              <a:spcBef>
                <a:spcPts val="360"/>
              </a:spcBef>
              <a:spcAft>
                <a:spcPts val="0"/>
              </a:spcAft>
              <a:buClr>
                <a:schemeClr val="dk1"/>
              </a:buClr>
              <a:buSzPts val="1800"/>
              <a:buNone/>
              <a:defRPr/>
            </a:lvl6pPr>
            <a:lvl7pPr marL="3200400" lvl="6" indent="-228600" algn="l" rtl="0">
              <a:spcBef>
                <a:spcPts val="360"/>
              </a:spcBef>
              <a:spcAft>
                <a:spcPts val="0"/>
              </a:spcAft>
              <a:buClr>
                <a:schemeClr val="dk1"/>
              </a:buClr>
              <a:buSzPts val="1800"/>
              <a:buNone/>
              <a:defRPr/>
            </a:lvl7pPr>
            <a:lvl8pPr marL="3657600" lvl="7" indent="-228600" algn="l" rtl="0">
              <a:spcBef>
                <a:spcPts val="360"/>
              </a:spcBef>
              <a:spcAft>
                <a:spcPts val="0"/>
              </a:spcAft>
              <a:buClr>
                <a:schemeClr val="dk1"/>
              </a:buClr>
              <a:buSzPts val="1800"/>
              <a:buNone/>
              <a:defRPr/>
            </a:lvl8pPr>
            <a:lvl9pPr marL="4114800" lvl="8" indent="-228600" algn="l" rtl="0">
              <a:spcBef>
                <a:spcPts val="360"/>
              </a:spcBef>
              <a:spcAft>
                <a:spcPts val="0"/>
              </a:spcAft>
              <a:buClr>
                <a:schemeClr val="dk1"/>
              </a:buClr>
              <a:buSzPts val="1800"/>
              <a:buNone/>
              <a:defRPr/>
            </a:lvl9pPr>
          </a:lstStyle>
          <a:p>
            <a:endParaRPr/>
          </a:p>
        </p:txBody>
      </p:sp>
      <p:sp>
        <p:nvSpPr>
          <p:cNvPr id="180" name="Google Shape;180;p31"/>
          <p:cNvSpPr txBox="1">
            <a:spLocks noGrp="1"/>
          </p:cNvSpPr>
          <p:nvPr>
            <p:ph type="body" idx="2"/>
          </p:nvPr>
        </p:nvSpPr>
        <p:spPr>
          <a:xfrm>
            <a:off x="388620" y="4401472"/>
            <a:ext cx="8329500" cy="3111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50"/>
              </a:spcBef>
              <a:spcAft>
                <a:spcPts val="0"/>
              </a:spcAft>
              <a:buSzPts val="750"/>
              <a:buNone/>
              <a:defRPr sz="750">
                <a:solidFill>
                  <a:schemeClr val="dk1"/>
                </a:solidFill>
                <a:latin typeface="Arial"/>
                <a:ea typeface="Arial"/>
                <a:cs typeface="Arial"/>
                <a:sym typeface="Arial"/>
              </a:defRPr>
            </a:lvl1pPr>
            <a:lvl2pPr marL="914400" lvl="1" indent="-342900" algn="l" rtl="0">
              <a:lnSpc>
                <a:spcPct val="90000"/>
              </a:lnSpc>
              <a:spcBef>
                <a:spcPts val="750"/>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150"/>
              </a:spcBef>
              <a:spcAft>
                <a:spcPts val="0"/>
              </a:spcAft>
              <a:buSzPts val="1800"/>
              <a:buChar char="»"/>
              <a:defRPr/>
            </a:lvl4pPr>
            <a:lvl5pPr marL="2286000" lvl="4" indent="-342900" algn="l" rtl="0">
              <a:lnSpc>
                <a:spcPct val="90000"/>
              </a:lnSpc>
              <a:spcBef>
                <a:spcPts val="75"/>
              </a:spcBef>
              <a:spcAft>
                <a:spcPts val="0"/>
              </a:spcAft>
              <a:buSzPts val="1800"/>
              <a:buChar char="»"/>
              <a:defRPr/>
            </a:lvl5pPr>
            <a:lvl6pPr marL="2743200" lvl="5" indent="-228600" algn="l" rtl="0">
              <a:spcBef>
                <a:spcPts val="360"/>
              </a:spcBef>
              <a:spcAft>
                <a:spcPts val="0"/>
              </a:spcAft>
              <a:buClr>
                <a:schemeClr val="dk1"/>
              </a:buClr>
              <a:buSzPts val="1800"/>
              <a:buNone/>
              <a:defRPr/>
            </a:lvl6pPr>
            <a:lvl7pPr marL="3200400" lvl="6" indent="-228600" algn="l" rtl="0">
              <a:spcBef>
                <a:spcPts val="360"/>
              </a:spcBef>
              <a:spcAft>
                <a:spcPts val="0"/>
              </a:spcAft>
              <a:buClr>
                <a:schemeClr val="dk1"/>
              </a:buClr>
              <a:buSzPts val="1800"/>
              <a:buNone/>
              <a:defRPr/>
            </a:lvl7pPr>
            <a:lvl8pPr marL="3657600" lvl="7" indent="-228600" algn="l" rtl="0">
              <a:spcBef>
                <a:spcPts val="360"/>
              </a:spcBef>
              <a:spcAft>
                <a:spcPts val="0"/>
              </a:spcAft>
              <a:buClr>
                <a:schemeClr val="dk1"/>
              </a:buClr>
              <a:buSzPts val="1800"/>
              <a:buNone/>
              <a:defRPr/>
            </a:lvl8pPr>
            <a:lvl9pPr marL="4114800" lvl="8" indent="-228600" algn="l" rtl="0">
              <a:spcBef>
                <a:spcPts val="360"/>
              </a:spcBef>
              <a:spcAft>
                <a:spcPts val="0"/>
              </a:spcAft>
              <a:buClr>
                <a:schemeClr val="dk1"/>
              </a:buClr>
              <a:buSzPts val="1800"/>
              <a:buNone/>
              <a:defRPr/>
            </a:lvl9pPr>
          </a:lstStyle>
          <a:p>
            <a:endParaRPr/>
          </a:p>
        </p:txBody>
      </p:sp>
      <p:sp>
        <p:nvSpPr>
          <p:cNvPr id="181" name="Google Shape;181;p31"/>
          <p:cNvSpPr txBox="1">
            <a:spLocks noGrp="1"/>
          </p:cNvSpPr>
          <p:nvPr>
            <p:ph type="title"/>
          </p:nvPr>
        </p:nvSpPr>
        <p:spPr>
          <a:xfrm>
            <a:off x="388620" y="96266"/>
            <a:ext cx="8343300" cy="6585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SzPts val="1400"/>
              <a:buNone/>
              <a:defRPr/>
            </a:lvl1pPr>
            <a:lvl2pPr lvl="1" algn="l" rtl="0">
              <a:lnSpc>
                <a:spcPct val="158722"/>
              </a:lnSpc>
              <a:spcBef>
                <a:spcPts val="0"/>
              </a:spcBef>
              <a:spcAft>
                <a:spcPts val="0"/>
              </a:spcAft>
              <a:buSzPts val="1400"/>
              <a:buNone/>
              <a:defRPr/>
            </a:lvl2pPr>
            <a:lvl3pPr lvl="2" algn="l" rtl="0">
              <a:lnSpc>
                <a:spcPct val="158722"/>
              </a:lnSpc>
              <a:spcBef>
                <a:spcPts val="0"/>
              </a:spcBef>
              <a:spcAft>
                <a:spcPts val="0"/>
              </a:spcAft>
              <a:buSzPts val="1400"/>
              <a:buNone/>
              <a:defRPr/>
            </a:lvl3pPr>
            <a:lvl4pPr lvl="3" algn="l" rtl="0">
              <a:lnSpc>
                <a:spcPct val="158722"/>
              </a:lnSpc>
              <a:spcBef>
                <a:spcPts val="0"/>
              </a:spcBef>
              <a:spcAft>
                <a:spcPts val="0"/>
              </a:spcAft>
              <a:buSzPts val="1400"/>
              <a:buNone/>
              <a:defRPr/>
            </a:lvl4pPr>
            <a:lvl5pPr lvl="4" algn="l" rtl="0">
              <a:lnSpc>
                <a:spcPct val="158722"/>
              </a:lnSpc>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1128888" y="205978"/>
            <a:ext cx="7557911" cy="857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441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3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95959"/>
              </a:buClr>
              <a:buSzPts val="1800"/>
              <a:buChar char="•"/>
              <a:defRPr/>
            </a:lvl1pPr>
            <a:lvl2pPr marL="914400" lvl="1" indent="-342900" algn="l">
              <a:spcBef>
                <a:spcPts val="360"/>
              </a:spcBef>
              <a:spcAft>
                <a:spcPts val="0"/>
              </a:spcAft>
              <a:buClr>
                <a:srgbClr val="595959"/>
              </a:buClr>
              <a:buSzPts val="1800"/>
              <a:buChar char="–"/>
              <a:defRPr/>
            </a:lvl2pPr>
            <a:lvl3pPr marL="1371600" lvl="2" indent="-342900" algn="l">
              <a:spcBef>
                <a:spcPts val="360"/>
              </a:spcBef>
              <a:spcAft>
                <a:spcPts val="0"/>
              </a:spcAft>
              <a:buClr>
                <a:srgbClr val="595959"/>
              </a:buClr>
              <a:buSzPts val="1800"/>
              <a:buChar char="•"/>
              <a:defRPr/>
            </a:lvl3pPr>
            <a:lvl4pPr marL="1828800" lvl="3" indent="-342900" algn="l">
              <a:spcBef>
                <a:spcPts val="360"/>
              </a:spcBef>
              <a:spcAft>
                <a:spcPts val="0"/>
              </a:spcAft>
              <a:buClr>
                <a:srgbClr val="595959"/>
              </a:buClr>
              <a:buSzPts val="1800"/>
              <a:buChar char="–"/>
              <a:defRPr/>
            </a:lvl4pPr>
            <a:lvl5pPr marL="2286000" lvl="4" indent="-342900" algn="l">
              <a:spcBef>
                <a:spcPts val="36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3" name="Google Shape;193;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4" name="Google Shape;194;p3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5" name="Google Shape;195;p33"/>
          <p:cNvSpPr txBox="1">
            <a:spLocks noGrp="1"/>
          </p:cNvSpPr>
          <p:nvPr>
            <p:ph type="sldNum" idx="12"/>
          </p:nvPr>
        </p:nvSpPr>
        <p:spPr>
          <a:xfrm>
            <a:off x="457200" y="4738399"/>
            <a:ext cx="2133600"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6"/>
        <p:cNvGrpSpPr/>
        <p:nvPr/>
      </p:nvGrpSpPr>
      <p:grpSpPr>
        <a:xfrm>
          <a:off x="0" y="0"/>
          <a:ext cx="0" cy="0"/>
          <a:chOff x="0" y="0"/>
          <a:chExt cx="0" cy="0"/>
        </a:xfrm>
      </p:grpSpPr>
      <p:sp>
        <p:nvSpPr>
          <p:cNvPr id="197" name="Google Shape;197;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8" name="Google Shape;198;p3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9" name="Google Shape;199;p34"/>
          <p:cNvSpPr txBox="1">
            <a:spLocks noGrp="1"/>
          </p:cNvSpPr>
          <p:nvPr>
            <p:ph type="sldNum" idx="12"/>
          </p:nvPr>
        </p:nvSpPr>
        <p:spPr>
          <a:xfrm>
            <a:off x="457200" y="4738399"/>
            <a:ext cx="2133600"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1128888" y="205978"/>
            <a:ext cx="7557911" cy="857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441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p3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4" name="Google Shape;204;p35"/>
          <p:cNvSpPr txBox="1">
            <a:spLocks noGrp="1"/>
          </p:cNvSpPr>
          <p:nvPr>
            <p:ph type="sldNum" idx="12"/>
          </p:nvPr>
        </p:nvSpPr>
        <p:spPr>
          <a:xfrm>
            <a:off x="457200" y="4738399"/>
            <a:ext cx="2133600"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205" name="Google Shape;205;p35"/>
          <p:cNvSpPr txBox="1"/>
          <p:nvPr/>
        </p:nvSpPr>
        <p:spPr>
          <a:xfrm>
            <a:off x="543278" y="656167"/>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6"/>
        <p:cNvGrpSpPr/>
        <p:nvPr/>
      </p:nvGrpSpPr>
      <p:grpSpPr>
        <a:xfrm>
          <a:off x="0" y="0"/>
          <a:ext cx="0" cy="0"/>
          <a:chOff x="0" y="0"/>
          <a:chExt cx="0" cy="0"/>
        </a:xfrm>
      </p:grpSpPr>
      <p:sp>
        <p:nvSpPr>
          <p:cNvPr id="207" name="Google Shape;207;p36"/>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441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36"/>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9" name="Google Shape;209;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0" name="Google Shape;210;p3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1" name="Google Shape;211;p36"/>
          <p:cNvSpPr txBox="1">
            <a:spLocks noGrp="1"/>
          </p:cNvSpPr>
          <p:nvPr>
            <p:ph type="sldNum" idx="12"/>
          </p:nvPr>
        </p:nvSpPr>
        <p:spPr>
          <a:xfrm>
            <a:off x="457200" y="4738399"/>
            <a:ext cx="2133600"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2"/>
        <p:cNvGrpSpPr/>
        <p:nvPr/>
      </p:nvGrpSpPr>
      <p:grpSpPr>
        <a:xfrm>
          <a:off x="0" y="0"/>
          <a:ext cx="0" cy="0"/>
          <a:chOff x="0" y="0"/>
          <a:chExt cx="0" cy="0"/>
        </a:xfrm>
      </p:grpSpPr>
      <p:sp>
        <p:nvSpPr>
          <p:cNvPr id="213" name="Google Shape;213;p37"/>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14417E"/>
              </a:buClr>
              <a:buSzPts val="4000"/>
              <a:buFont typeface="Gill Sans"/>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37"/>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15" name="Google Shape;215;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6" name="Google Shape;216;p3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7" name="Google Shape;217;p37"/>
          <p:cNvSpPr txBox="1">
            <a:spLocks noGrp="1"/>
          </p:cNvSpPr>
          <p:nvPr>
            <p:ph type="sldNum" idx="12"/>
          </p:nvPr>
        </p:nvSpPr>
        <p:spPr>
          <a:xfrm>
            <a:off x="457200" y="4738399"/>
            <a:ext cx="2133600"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8"/>
        <p:cNvGrpSpPr/>
        <p:nvPr/>
      </p:nvGrpSpPr>
      <p:grpSpPr>
        <a:xfrm>
          <a:off x="0" y="0"/>
          <a:ext cx="0" cy="0"/>
          <a:chOff x="0" y="0"/>
          <a:chExt cx="0" cy="0"/>
        </a:xfrm>
      </p:grpSpPr>
      <p:sp>
        <p:nvSpPr>
          <p:cNvPr id="219" name="Google Shape;219;p38"/>
          <p:cNvSpPr txBox="1">
            <a:spLocks noGrp="1"/>
          </p:cNvSpPr>
          <p:nvPr>
            <p:ph type="title"/>
          </p:nvPr>
        </p:nvSpPr>
        <p:spPr>
          <a:xfrm>
            <a:off x="1128888" y="205978"/>
            <a:ext cx="7557911" cy="857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441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38"/>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595959"/>
              </a:buClr>
              <a:buSzPts val="2800"/>
              <a:buChar char="•"/>
              <a:defRPr sz="2800"/>
            </a:lvl1pPr>
            <a:lvl2pPr marL="914400" lvl="1" indent="-381000" algn="l">
              <a:spcBef>
                <a:spcPts val="480"/>
              </a:spcBef>
              <a:spcAft>
                <a:spcPts val="0"/>
              </a:spcAft>
              <a:buClr>
                <a:srgbClr val="595959"/>
              </a:buClr>
              <a:buSzPts val="2400"/>
              <a:buChar char="–"/>
              <a:defRPr sz="2400"/>
            </a:lvl2pPr>
            <a:lvl3pPr marL="1371600" lvl="2" indent="-355600" algn="l">
              <a:spcBef>
                <a:spcPts val="400"/>
              </a:spcBef>
              <a:spcAft>
                <a:spcPts val="0"/>
              </a:spcAft>
              <a:buClr>
                <a:srgbClr val="595959"/>
              </a:buClr>
              <a:buSzPts val="2000"/>
              <a:buChar char="•"/>
              <a:defRPr sz="2000"/>
            </a:lvl3pPr>
            <a:lvl4pPr marL="1828800" lvl="3" indent="-342900" algn="l">
              <a:spcBef>
                <a:spcPts val="360"/>
              </a:spcBef>
              <a:spcAft>
                <a:spcPts val="0"/>
              </a:spcAft>
              <a:buClr>
                <a:srgbClr val="595959"/>
              </a:buClr>
              <a:buSzPts val="1800"/>
              <a:buChar char="–"/>
              <a:defRPr sz="1800"/>
            </a:lvl4pPr>
            <a:lvl5pPr marL="2286000" lvl="4" indent="-342900" algn="l">
              <a:spcBef>
                <a:spcPts val="360"/>
              </a:spcBef>
              <a:spcAft>
                <a:spcPts val="0"/>
              </a:spcAft>
              <a:buClr>
                <a:srgbClr val="595959"/>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21" name="Google Shape;221;p38"/>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595959"/>
              </a:buClr>
              <a:buSzPts val="2800"/>
              <a:buChar char="•"/>
              <a:defRPr sz="2800"/>
            </a:lvl1pPr>
            <a:lvl2pPr marL="914400" lvl="1" indent="-381000" algn="l">
              <a:spcBef>
                <a:spcPts val="480"/>
              </a:spcBef>
              <a:spcAft>
                <a:spcPts val="0"/>
              </a:spcAft>
              <a:buClr>
                <a:srgbClr val="595959"/>
              </a:buClr>
              <a:buSzPts val="2400"/>
              <a:buChar char="–"/>
              <a:defRPr sz="2400"/>
            </a:lvl2pPr>
            <a:lvl3pPr marL="1371600" lvl="2" indent="-355600" algn="l">
              <a:spcBef>
                <a:spcPts val="400"/>
              </a:spcBef>
              <a:spcAft>
                <a:spcPts val="0"/>
              </a:spcAft>
              <a:buClr>
                <a:srgbClr val="595959"/>
              </a:buClr>
              <a:buSzPts val="2000"/>
              <a:buChar char="•"/>
              <a:defRPr sz="2000"/>
            </a:lvl3pPr>
            <a:lvl4pPr marL="1828800" lvl="3" indent="-342900" algn="l">
              <a:spcBef>
                <a:spcPts val="360"/>
              </a:spcBef>
              <a:spcAft>
                <a:spcPts val="0"/>
              </a:spcAft>
              <a:buClr>
                <a:srgbClr val="595959"/>
              </a:buClr>
              <a:buSzPts val="1800"/>
              <a:buChar char="–"/>
              <a:defRPr sz="1800"/>
            </a:lvl4pPr>
            <a:lvl5pPr marL="2286000" lvl="4" indent="-342900" algn="l">
              <a:spcBef>
                <a:spcPts val="360"/>
              </a:spcBef>
              <a:spcAft>
                <a:spcPts val="0"/>
              </a:spcAft>
              <a:buClr>
                <a:srgbClr val="595959"/>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22" name="Google Shape;222;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3" name="Google Shape;223;p3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4" name="Google Shape;224;p38"/>
          <p:cNvSpPr txBox="1">
            <a:spLocks noGrp="1"/>
          </p:cNvSpPr>
          <p:nvPr>
            <p:ph type="sldNum" idx="12"/>
          </p:nvPr>
        </p:nvSpPr>
        <p:spPr>
          <a:xfrm>
            <a:off x="457200" y="4738399"/>
            <a:ext cx="2133600"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5"/>
        <p:cNvGrpSpPr/>
        <p:nvPr/>
      </p:nvGrpSpPr>
      <p:grpSpPr>
        <a:xfrm>
          <a:off x="0" y="0"/>
          <a:ext cx="0" cy="0"/>
          <a:chOff x="0" y="0"/>
          <a:chExt cx="0" cy="0"/>
        </a:xfrm>
      </p:grpSpPr>
      <p:sp>
        <p:nvSpPr>
          <p:cNvPr id="226" name="Google Shape;226;p39"/>
          <p:cNvSpPr txBox="1">
            <a:spLocks noGrp="1"/>
          </p:cNvSpPr>
          <p:nvPr>
            <p:ph type="title"/>
          </p:nvPr>
        </p:nvSpPr>
        <p:spPr>
          <a:xfrm>
            <a:off x="1128888" y="205978"/>
            <a:ext cx="7557911" cy="857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4417E"/>
              </a:buClr>
              <a:buSzPts val="40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39"/>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595959"/>
              </a:buClr>
              <a:buSzPts val="2400"/>
              <a:buNone/>
              <a:defRPr sz="2400" b="1"/>
            </a:lvl1pPr>
            <a:lvl2pPr marL="914400" lvl="1" indent="-228600" algn="l">
              <a:spcBef>
                <a:spcPts val="400"/>
              </a:spcBef>
              <a:spcAft>
                <a:spcPts val="0"/>
              </a:spcAft>
              <a:buClr>
                <a:srgbClr val="595959"/>
              </a:buClr>
              <a:buSzPts val="2000"/>
              <a:buNone/>
              <a:defRPr sz="2000" b="1"/>
            </a:lvl2pPr>
            <a:lvl3pPr marL="1371600" lvl="2" indent="-228600" algn="l">
              <a:spcBef>
                <a:spcPts val="360"/>
              </a:spcBef>
              <a:spcAft>
                <a:spcPts val="0"/>
              </a:spcAft>
              <a:buClr>
                <a:srgbClr val="595959"/>
              </a:buClr>
              <a:buSzPts val="1800"/>
              <a:buNone/>
              <a:defRPr sz="1800" b="1"/>
            </a:lvl3pPr>
            <a:lvl4pPr marL="1828800" lvl="3" indent="-228600" algn="l">
              <a:spcBef>
                <a:spcPts val="320"/>
              </a:spcBef>
              <a:spcAft>
                <a:spcPts val="0"/>
              </a:spcAft>
              <a:buClr>
                <a:srgbClr val="595959"/>
              </a:buClr>
              <a:buSzPts val="1600"/>
              <a:buNone/>
              <a:defRPr sz="1600" b="1"/>
            </a:lvl4pPr>
            <a:lvl5pPr marL="2286000" lvl="4" indent="-228600" algn="l">
              <a:spcBef>
                <a:spcPts val="320"/>
              </a:spcBef>
              <a:spcAft>
                <a:spcPts val="0"/>
              </a:spcAft>
              <a:buClr>
                <a:srgbClr val="595959"/>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28" name="Google Shape;228;p39"/>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595959"/>
              </a:buClr>
              <a:buSzPts val="2400"/>
              <a:buChar char="•"/>
              <a:defRPr sz="2400"/>
            </a:lvl1pPr>
            <a:lvl2pPr marL="914400" lvl="1" indent="-355600" algn="l">
              <a:spcBef>
                <a:spcPts val="400"/>
              </a:spcBef>
              <a:spcAft>
                <a:spcPts val="0"/>
              </a:spcAft>
              <a:buClr>
                <a:srgbClr val="595959"/>
              </a:buClr>
              <a:buSzPts val="2000"/>
              <a:buChar char="–"/>
              <a:defRPr sz="2000"/>
            </a:lvl2pPr>
            <a:lvl3pPr marL="1371600" lvl="2" indent="-342900" algn="l">
              <a:spcBef>
                <a:spcPts val="360"/>
              </a:spcBef>
              <a:spcAft>
                <a:spcPts val="0"/>
              </a:spcAft>
              <a:buClr>
                <a:srgbClr val="595959"/>
              </a:buClr>
              <a:buSzPts val="1800"/>
              <a:buChar char="•"/>
              <a:defRPr sz="1800"/>
            </a:lvl3pPr>
            <a:lvl4pPr marL="1828800" lvl="3" indent="-330200" algn="l">
              <a:spcBef>
                <a:spcPts val="320"/>
              </a:spcBef>
              <a:spcAft>
                <a:spcPts val="0"/>
              </a:spcAft>
              <a:buClr>
                <a:srgbClr val="595959"/>
              </a:buClr>
              <a:buSzPts val="1600"/>
              <a:buChar char="–"/>
              <a:defRPr sz="1600"/>
            </a:lvl4pPr>
            <a:lvl5pPr marL="2286000" lvl="4" indent="-330200" algn="l">
              <a:spcBef>
                <a:spcPts val="320"/>
              </a:spcBef>
              <a:spcAft>
                <a:spcPts val="0"/>
              </a:spcAft>
              <a:buClr>
                <a:srgbClr val="595959"/>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29" name="Google Shape;229;p39"/>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595959"/>
              </a:buClr>
              <a:buSzPts val="2400"/>
              <a:buNone/>
              <a:defRPr sz="2400" b="1"/>
            </a:lvl1pPr>
            <a:lvl2pPr marL="914400" lvl="1" indent="-228600" algn="l">
              <a:spcBef>
                <a:spcPts val="400"/>
              </a:spcBef>
              <a:spcAft>
                <a:spcPts val="0"/>
              </a:spcAft>
              <a:buClr>
                <a:srgbClr val="595959"/>
              </a:buClr>
              <a:buSzPts val="2000"/>
              <a:buNone/>
              <a:defRPr sz="2000" b="1"/>
            </a:lvl2pPr>
            <a:lvl3pPr marL="1371600" lvl="2" indent="-228600" algn="l">
              <a:spcBef>
                <a:spcPts val="360"/>
              </a:spcBef>
              <a:spcAft>
                <a:spcPts val="0"/>
              </a:spcAft>
              <a:buClr>
                <a:srgbClr val="595959"/>
              </a:buClr>
              <a:buSzPts val="1800"/>
              <a:buNone/>
              <a:defRPr sz="1800" b="1"/>
            </a:lvl3pPr>
            <a:lvl4pPr marL="1828800" lvl="3" indent="-228600" algn="l">
              <a:spcBef>
                <a:spcPts val="320"/>
              </a:spcBef>
              <a:spcAft>
                <a:spcPts val="0"/>
              </a:spcAft>
              <a:buClr>
                <a:srgbClr val="595959"/>
              </a:buClr>
              <a:buSzPts val="1600"/>
              <a:buNone/>
              <a:defRPr sz="1600" b="1"/>
            </a:lvl4pPr>
            <a:lvl5pPr marL="2286000" lvl="4" indent="-228600" algn="l">
              <a:spcBef>
                <a:spcPts val="320"/>
              </a:spcBef>
              <a:spcAft>
                <a:spcPts val="0"/>
              </a:spcAft>
              <a:buClr>
                <a:srgbClr val="595959"/>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30" name="Google Shape;230;p39"/>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595959"/>
              </a:buClr>
              <a:buSzPts val="2400"/>
              <a:buChar char="•"/>
              <a:defRPr sz="2400"/>
            </a:lvl1pPr>
            <a:lvl2pPr marL="914400" lvl="1" indent="-355600" algn="l">
              <a:spcBef>
                <a:spcPts val="400"/>
              </a:spcBef>
              <a:spcAft>
                <a:spcPts val="0"/>
              </a:spcAft>
              <a:buClr>
                <a:srgbClr val="595959"/>
              </a:buClr>
              <a:buSzPts val="2000"/>
              <a:buChar char="–"/>
              <a:defRPr sz="2000"/>
            </a:lvl2pPr>
            <a:lvl3pPr marL="1371600" lvl="2" indent="-342900" algn="l">
              <a:spcBef>
                <a:spcPts val="360"/>
              </a:spcBef>
              <a:spcAft>
                <a:spcPts val="0"/>
              </a:spcAft>
              <a:buClr>
                <a:srgbClr val="595959"/>
              </a:buClr>
              <a:buSzPts val="1800"/>
              <a:buChar char="•"/>
              <a:defRPr sz="1800"/>
            </a:lvl3pPr>
            <a:lvl4pPr marL="1828800" lvl="3" indent="-330200" algn="l">
              <a:spcBef>
                <a:spcPts val="320"/>
              </a:spcBef>
              <a:spcAft>
                <a:spcPts val="0"/>
              </a:spcAft>
              <a:buClr>
                <a:srgbClr val="595959"/>
              </a:buClr>
              <a:buSzPts val="1600"/>
              <a:buChar char="–"/>
              <a:defRPr sz="1600"/>
            </a:lvl4pPr>
            <a:lvl5pPr marL="2286000" lvl="4" indent="-330200" algn="l">
              <a:spcBef>
                <a:spcPts val="320"/>
              </a:spcBef>
              <a:spcAft>
                <a:spcPts val="0"/>
              </a:spcAft>
              <a:buClr>
                <a:srgbClr val="595959"/>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31" name="Google Shape;231;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2" name="Google Shape;232;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3" name="Google Shape;233;p39"/>
          <p:cNvSpPr txBox="1">
            <a:spLocks noGrp="1"/>
          </p:cNvSpPr>
          <p:nvPr>
            <p:ph type="sldNum" idx="12"/>
          </p:nvPr>
        </p:nvSpPr>
        <p:spPr>
          <a:xfrm>
            <a:off x="457200" y="4738399"/>
            <a:ext cx="2133600"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34"/>
        <p:cNvGrpSpPr/>
        <p:nvPr/>
      </p:nvGrpSpPr>
      <p:grpSpPr>
        <a:xfrm>
          <a:off x="0" y="0"/>
          <a:ext cx="0" cy="0"/>
          <a:chOff x="0" y="0"/>
          <a:chExt cx="0" cy="0"/>
        </a:xfrm>
      </p:grpSpPr>
      <p:sp>
        <p:nvSpPr>
          <p:cNvPr id="235" name="Google Shape;235;p40"/>
          <p:cNvSpPr txBox="1">
            <a:spLocks noGrp="1"/>
          </p:cNvSpPr>
          <p:nvPr>
            <p:ph type="sldNum" idx="12"/>
          </p:nvPr>
        </p:nvSpPr>
        <p:spPr>
          <a:xfrm>
            <a:off x="457200" y="4738399"/>
            <a:ext cx="2133600"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pic>
        <p:nvPicPr>
          <p:cNvPr id="236" name="Google Shape;236;p40"/>
          <p:cNvPicPr preferRelativeResize="0"/>
          <p:nvPr/>
        </p:nvPicPr>
        <p:blipFill rotWithShape="1">
          <a:blip r:embed="rId2">
            <a:alphaModFix/>
          </a:blip>
          <a:srcRect/>
          <a:stretch/>
        </p:blipFill>
        <p:spPr>
          <a:xfrm>
            <a:off x="0" y="0"/>
            <a:ext cx="6858000" cy="4603750"/>
          </a:xfrm>
          <a:prstGeom prst="rect">
            <a:avLst/>
          </a:prstGeom>
          <a:noFill/>
          <a:ln>
            <a:noFill/>
          </a:ln>
        </p:spPr>
      </p:pic>
      <p:sp>
        <p:nvSpPr>
          <p:cNvPr id="237" name="Google Shape;237;p40"/>
          <p:cNvSpPr txBox="1">
            <a:spLocks noGrp="1"/>
          </p:cNvSpPr>
          <p:nvPr>
            <p:ph type="title"/>
          </p:nvPr>
        </p:nvSpPr>
        <p:spPr>
          <a:xfrm>
            <a:off x="1368768" y="1854242"/>
            <a:ext cx="7155743" cy="857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000"/>
              <a:buFont typeface="Gill Sans"/>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8" name="Google Shape;238;p40"/>
          <p:cNvPicPr preferRelativeResize="0"/>
          <p:nvPr/>
        </p:nvPicPr>
        <p:blipFill rotWithShape="1">
          <a:blip r:embed="rId3">
            <a:alphaModFix/>
          </a:blip>
          <a:srcRect/>
          <a:stretch/>
        </p:blipFill>
        <p:spPr>
          <a:xfrm>
            <a:off x="0" y="1747130"/>
            <a:ext cx="941288" cy="108920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39"/>
        <p:cNvGrpSpPr/>
        <p:nvPr/>
      </p:nvGrpSpPr>
      <p:grpSpPr>
        <a:xfrm>
          <a:off x="0" y="0"/>
          <a:ext cx="0" cy="0"/>
          <a:chOff x="0" y="0"/>
          <a:chExt cx="0" cy="0"/>
        </a:xfrm>
      </p:grpSpPr>
      <p:pic>
        <p:nvPicPr>
          <p:cNvPr id="240" name="Google Shape;240;p41"/>
          <p:cNvPicPr preferRelativeResize="0"/>
          <p:nvPr/>
        </p:nvPicPr>
        <p:blipFill rotWithShape="1">
          <a:blip r:embed="rId2">
            <a:alphaModFix/>
          </a:blip>
          <a:srcRect/>
          <a:stretch/>
        </p:blipFill>
        <p:spPr>
          <a:xfrm>
            <a:off x="0" y="1"/>
            <a:ext cx="6858000" cy="4603749"/>
          </a:xfrm>
          <a:prstGeom prst="rect">
            <a:avLst/>
          </a:prstGeom>
          <a:noFill/>
          <a:ln>
            <a:noFill/>
          </a:ln>
        </p:spPr>
      </p:pic>
      <p:sp>
        <p:nvSpPr>
          <p:cNvPr id="241" name="Google Shape;241;p41"/>
          <p:cNvSpPr txBox="1">
            <a:spLocks noGrp="1"/>
          </p:cNvSpPr>
          <p:nvPr>
            <p:ph type="sldNum" idx="12"/>
          </p:nvPr>
        </p:nvSpPr>
        <p:spPr>
          <a:xfrm>
            <a:off x="457200" y="4738399"/>
            <a:ext cx="2133600"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41"/>
          <p:cNvSpPr txBox="1">
            <a:spLocks noGrp="1"/>
          </p:cNvSpPr>
          <p:nvPr>
            <p:ph type="title"/>
          </p:nvPr>
        </p:nvSpPr>
        <p:spPr>
          <a:xfrm>
            <a:off x="1227662" y="200686"/>
            <a:ext cx="7388578" cy="857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3200"/>
              <a:buFont typeface="Gill Sans"/>
              <a:buNone/>
              <a:defRPr sz="32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3" name="Google Shape;243;p41"/>
          <p:cNvPicPr preferRelativeResize="0"/>
          <p:nvPr/>
        </p:nvPicPr>
        <p:blipFill rotWithShape="1">
          <a:blip r:embed="rId3">
            <a:alphaModFix/>
          </a:blip>
          <a:srcRect/>
          <a:stretch/>
        </p:blipFill>
        <p:spPr>
          <a:xfrm>
            <a:off x="0" y="162808"/>
            <a:ext cx="810495" cy="93785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44"/>
        <p:cNvGrpSpPr/>
        <p:nvPr/>
      </p:nvGrpSpPr>
      <p:grpSpPr>
        <a:xfrm>
          <a:off x="0" y="0"/>
          <a:ext cx="0" cy="0"/>
          <a:chOff x="0" y="0"/>
          <a:chExt cx="0" cy="0"/>
        </a:xfrm>
      </p:grpSpPr>
      <p:pic>
        <p:nvPicPr>
          <p:cNvPr id="245" name="Google Shape;245;p42"/>
          <p:cNvPicPr preferRelativeResize="0"/>
          <p:nvPr/>
        </p:nvPicPr>
        <p:blipFill rotWithShape="1">
          <a:blip r:embed="rId2">
            <a:alphaModFix/>
          </a:blip>
          <a:srcRect/>
          <a:stretch/>
        </p:blipFill>
        <p:spPr>
          <a:xfrm>
            <a:off x="0" y="1"/>
            <a:ext cx="6858000" cy="4603749"/>
          </a:xfrm>
          <a:prstGeom prst="rect">
            <a:avLst/>
          </a:prstGeom>
          <a:noFill/>
          <a:ln>
            <a:noFill/>
          </a:ln>
        </p:spPr>
      </p:pic>
      <p:pic>
        <p:nvPicPr>
          <p:cNvPr id="246" name="Google Shape;246;p42"/>
          <p:cNvPicPr preferRelativeResize="0"/>
          <p:nvPr/>
        </p:nvPicPr>
        <p:blipFill rotWithShape="1">
          <a:blip r:embed="rId3">
            <a:alphaModFix/>
          </a:blip>
          <a:srcRect/>
          <a:stretch/>
        </p:blipFill>
        <p:spPr>
          <a:xfrm>
            <a:off x="7213600" y="1805860"/>
            <a:ext cx="1447800" cy="2800350"/>
          </a:xfrm>
          <a:prstGeom prst="rect">
            <a:avLst/>
          </a:prstGeom>
          <a:noFill/>
          <a:ln>
            <a:noFill/>
          </a:ln>
        </p:spPr>
      </p:pic>
      <p:pic>
        <p:nvPicPr>
          <p:cNvPr id="247" name="Google Shape;247;p42"/>
          <p:cNvPicPr preferRelativeResize="0"/>
          <p:nvPr/>
        </p:nvPicPr>
        <p:blipFill rotWithShape="1">
          <a:blip r:embed="rId4">
            <a:alphaModFix/>
          </a:blip>
          <a:srcRect/>
          <a:stretch/>
        </p:blipFill>
        <p:spPr>
          <a:xfrm rot="10800000">
            <a:off x="8094794" y="2576823"/>
            <a:ext cx="1049207" cy="2029387"/>
          </a:xfrm>
          <a:prstGeom prst="rect">
            <a:avLst/>
          </a:prstGeom>
          <a:noFill/>
          <a:ln>
            <a:noFill/>
          </a:ln>
        </p:spPr>
      </p:pic>
      <p:pic>
        <p:nvPicPr>
          <p:cNvPr id="248" name="Google Shape;248;p42"/>
          <p:cNvPicPr preferRelativeResize="0"/>
          <p:nvPr/>
        </p:nvPicPr>
        <p:blipFill rotWithShape="1">
          <a:blip r:embed="rId5">
            <a:alphaModFix/>
          </a:blip>
          <a:srcRect/>
          <a:stretch/>
        </p:blipFill>
        <p:spPr>
          <a:xfrm rot="10800000">
            <a:off x="1450709" y="-1"/>
            <a:ext cx="965465" cy="941917"/>
          </a:xfrm>
          <a:prstGeom prst="rect">
            <a:avLst/>
          </a:prstGeom>
          <a:noFill/>
          <a:ln>
            <a:noFill/>
          </a:ln>
        </p:spPr>
      </p:pic>
      <p:sp>
        <p:nvSpPr>
          <p:cNvPr id="249" name="Google Shape;249;p42"/>
          <p:cNvSpPr txBox="1">
            <a:spLocks noGrp="1"/>
          </p:cNvSpPr>
          <p:nvPr>
            <p:ph type="title"/>
          </p:nvPr>
        </p:nvSpPr>
        <p:spPr>
          <a:xfrm>
            <a:off x="614465" y="971015"/>
            <a:ext cx="7155743" cy="857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000"/>
              <a:buFont typeface="Gill Sans"/>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50"/>
        <p:cNvGrpSpPr/>
        <p:nvPr/>
      </p:nvGrpSpPr>
      <p:grpSpPr>
        <a:xfrm>
          <a:off x="0" y="0"/>
          <a:ext cx="0" cy="0"/>
          <a:chOff x="0" y="0"/>
          <a:chExt cx="0" cy="0"/>
        </a:xfrm>
      </p:grpSpPr>
      <p:pic>
        <p:nvPicPr>
          <p:cNvPr id="251" name="Google Shape;251;p43"/>
          <p:cNvPicPr preferRelativeResize="0"/>
          <p:nvPr/>
        </p:nvPicPr>
        <p:blipFill rotWithShape="1">
          <a:blip r:embed="rId2">
            <a:alphaModFix/>
          </a:blip>
          <a:srcRect/>
          <a:stretch/>
        </p:blipFill>
        <p:spPr>
          <a:xfrm>
            <a:off x="0" y="1"/>
            <a:ext cx="6858000" cy="4603749"/>
          </a:xfrm>
          <a:prstGeom prst="rect">
            <a:avLst/>
          </a:prstGeom>
          <a:noFill/>
          <a:ln>
            <a:noFill/>
          </a:ln>
        </p:spPr>
      </p:pic>
      <p:pic>
        <p:nvPicPr>
          <p:cNvPr id="252" name="Google Shape;252;p43"/>
          <p:cNvPicPr preferRelativeResize="0"/>
          <p:nvPr/>
        </p:nvPicPr>
        <p:blipFill rotWithShape="1">
          <a:blip r:embed="rId3">
            <a:alphaModFix/>
          </a:blip>
          <a:srcRect/>
          <a:stretch/>
        </p:blipFill>
        <p:spPr>
          <a:xfrm>
            <a:off x="5418667" y="-2327"/>
            <a:ext cx="2794000" cy="4605734"/>
          </a:xfrm>
          <a:prstGeom prst="rect">
            <a:avLst/>
          </a:prstGeom>
          <a:noFill/>
          <a:ln>
            <a:noFill/>
          </a:ln>
        </p:spPr>
      </p:pic>
      <p:pic>
        <p:nvPicPr>
          <p:cNvPr id="253" name="Google Shape;253;p43"/>
          <p:cNvPicPr preferRelativeResize="0"/>
          <p:nvPr/>
        </p:nvPicPr>
        <p:blipFill rotWithShape="1">
          <a:blip r:embed="rId4">
            <a:alphaModFix/>
          </a:blip>
          <a:srcRect/>
          <a:stretch/>
        </p:blipFill>
        <p:spPr>
          <a:xfrm rot="10800000">
            <a:off x="8352073" y="3068685"/>
            <a:ext cx="791924" cy="1531750"/>
          </a:xfrm>
          <a:prstGeom prst="rect">
            <a:avLst/>
          </a:prstGeom>
          <a:noFill/>
          <a:ln>
            <a:noFill/>
          </a:ln>
        </p:spPr>
      </p:pic>
      <p:pic>
        <p:nvPicPr>
          <p:cNvPr id="254" name="Google Shape;254;p43"/>
          <p:cNvPicPr preferRelativeResize="0"/>
          <p:nvPr/>
        </p:nvPicPr>
        <p:blipFill rotWithShape="1">
          <a:blip r:embed="rId5">
            <a:alphaModFix/>
          </a:blip>
          <a:srcRect/>
          <a:stretch/>
        </p:blipFill>
        <p:spPr>
          <a:xfrm rot="10800000">
            <a:off x="1450709" y="-1"/>
            <a:ext cx="965465" cy="941917"/>
          </a:xfrm>
          <a:prstGeom prst="rect">
            <a:avLst/>
          </a:prstGeom>
          <a:noFill/>
          <a:ln>
            <a:noFill/>
          </a:ln>
        </p:spPr>
      </p:pic>
      <p:sp>
        <p:nvSpPr>
          <p:cNvPr id="255" name="Google Shape;255;p43"/>
          <p:cNvSpPr txBox="1">
            <a:spLocks noGrp="1"/>
          </p:cNvSpPr>
          <p:nvPr>
            <p:ph type="title"/>
          </p:nvPr>
        </p:nvSpPr>
        <p:spPr>
          <a:xfrm>
            <a:off x="614465" y="971015"/>
            <a:ext cx="7155743" cy="857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000"/>
              <a:buFont typeface="Gill Sans"/>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56"/>
        <p:cNvGrpSpPr/>
        <p:nvPr/>
      </p:nvGrpSpPr>
      <p:grpSpPr>
        <a:xfrm>
          <a:off x="0" y="0"/>
          <a:ext cx="0" cy="0"/>
          <a:chOff x="0" y="0"/>
          <a:chExt cx="0" cy="0"/>
        </a:xfrm>
      </p:grpSpPr>
      <p:pic>
        <p:nvPicPr>
          <p:cNvPr id="257" name="Google Shape;257;p44"/>
          <p:cNvPicPr preferRelativeResize="0"/>
          <p:nvPr/>
        </p:nvPicPr>
        <p:blipFill rotWithShape="1">
          <a:blip r:embed="rId2">
            <a:alphaModFix/>
          </a:blip>
          <a:srcRect/>
          <a:stretch/>
        </p:blipFill>
        <p:spPr>
          <a:xfrm>
            <a:off x="0" y="0"/>
            <a:ext cx="6858000" cy="4603749"/>
          </a:xfrm>
          <a:prstGeom prst="rect">
            <a:avLst/>
          </a:prstGeom>
          <a:noFill/>
          <a:ln>
            <a:noFill/>
          </a:ln>
        </p:spPr>
      </p:pic>
      <p:sp>
        <p:nvSpPr>
          <p:cNvPr id="258" name="Google Shape;258;p44"/>
          <p:cNvSpPr txBox="1">
            <a:spLocks noGrp="1"/>
          </p:cNvSpPr>
          <p:nvPr>
            <p:ph type="sldNum" idx="12"/>
          </p:nvPr>
        </p:nvSpPr>
        <p:spPr>
          <a:xfrm>
            <a:off x="457200" y="4738399"/>
            <a:ext cx="2133600"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9"/>
        <p:cNvGrpSpPr/>
        <p:nvPr/>
      </p:nvGrpSpPr>
      <p:grpSpPr>
        <a:xfrm>
          <a:off x="0" y="0"/>
          <a:ext cx="0" cy="0"/>
          <a:chOff x="0" y="0"/>
          <a:chExt cx="0" cy="0"/>
        </a:xfrm>
      </p:grpSpPr>
      <p:sp>
        <p:nvSpPr>
          <p:cNvPr id="260" name="Google Shape;260;p45"/>
          <p:cNvSpPr txBox="1">
            <a:spLocks noGrp="1"/>
          </p:cNvSpPr>
          <p:nvPr>
            <p:ph type="title"/>
          </p:nvPr>
        </p:nvSpPr>
        <p:spPr>
          <a:xfrm>
            <a:off x="457200" y="204788"/>
            <a:ext cx="3008313" cy="8715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4417E"/>
              </a:buClr>
              <a:buSzPts val="2000"/>
              <a:buFont typeface="Gill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1" name="Google Shape;261;p45"/>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595959"/>
              </a:buClr>
              <a:buSzPts val="3200"/>
              <a:buChar char="•"/>
              <a:defRPr sz="3200"/>
            </a:lvl1pPr>
            <a:lvl2pPr marL="914400" lvl="1" indent="-406400" algn="l">
              <a:spcBef>
                <a:spcPts val="560"/>
              </a:spcBef>
              <a:spcAft>
                <a:spcPts val="0"/>
              </a:spcAft>
              <a:buClr>
                <a:srgbClr val="595959"/>
              </a:buClr>
              <a:buSzPts val="2800"/>
              <a:buChar char="–"/>
              <a:defRPr sz="2800"/>
            </a:lvl2pPr>
            <a:lvl3pPr marL="1371600" lvl="2" indent="-381000" algn="l">
              <a:spcBef>
                <a:spcPts val="480"/>
              </a:spcBef>
              <a:spcAft>
                <a:spcPts val="0"/>
              </a:spcAft>
              <a:buClr>
                <a:srgbClr val="595959"/>
              </a:buClr>
              <a:buSzPts val="2400"/>
              <a:buChar char="•"/>
              <a:defRPr sz="2400"/>
            </a:lvl3pPr>
            <a:lvl4pPr marL="1828800" lvl="3" indent="-355600" algn="l">
              <a:spcBef>
                <a:spcPts val="400"/>
              </a:spcBef>
              <a:spcAft>
                <a:spcPts val="0"/>
              </a:spcAft>
              <a:buClr>
                <a:srgbClr val="595959"/>
              </a:buClr>
              <a:buSzPts val="2000"/>
              <a:buChar char="–"/>
              <a:defRPr sz="2000"/>
            </a:lvl4pPr>
            <a:lvl5pPr marL="2286000" lvl="4" indent="-355600" algn="l">
              <a:spcBef>
                <a:spcPts val="400"/>
              </a:spcBef>
              <a:spcAft>
                <a:spcPts val="0"/>
              </a:spcAft>
              <a:buClr>
                <a:srgbClr val="595959"/>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62" name="Google Shape;262;p45"/>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595959"/>
              </a:buClr>
              <a:buSzPts val="1400"/>
              <a:buNone/>
              <a:defRPr sz="1400"/>
            </a:lvl1pPr>
            <a:lvl2pPr marL="914400" lvl="1" indent="-228600" algn="l">
              <a:spcBef>
                <a:spcPts val="240"/>
              </a:spcBef>
              <a:spcAft>
                <a:spcPts val="0"/>
              </a:spcAft>
              <a:buClr>
                <a:srgbClr val="595959"/>
              </a:buClr>
              <a:buSzPts val="1200"/>
              <a:buNone/>
              <a:defRPr sz="1200"/>
            </a:lvl2pPr>
            <a:lvl3pPr marL="1371600" lvl="2" indent="-228600" algn="l">
              <a:spcBef>
                <a:spcPts val="200"/>
              </a:spcBef>
              <a:spcAft>
                <a:spcPts val="0"/>
              </a:spcAft>
              <a:buClr>
                <a:srgbClr val="595959"/>
              </a:buClr>
              <a:buSzPts val="1000"/>
              <a:buNone/>
              <a:defRPr sz="1000"/>
            </a:lvl3pPr>
            <a:lvl4pPr marL="1828800" lvl="3" indent="-228600" algn="l">
              <a:spcBef>
                <a:spcPts val="180"/>
              </a:spcBef>
              <a:spcAft>
                <a:spcPts val="0"/>
              </a:spcAft>
              <a:buClr>
                <a:srgbClr val="595959"/>
              </a:buClr>
              <a:buSzPts val="900"/>
              <a:buNone/>
              <a:defRPr sz="900"/>
            </a:lvl4pPr>
            <a:lvl5pPr marL="2286000" lvl="4" indent="-228600" algn="l">
              <a:spcBef>
                <a:spcPts val="180"/>
              </a:spcBef>
              <a:spcAft>
                <a:spcPts val="0"/>
              </a:spcAft>
              <a:buClr>
                <a:srgbClr val="595959"/>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63" name="Google Shape;263;p4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4" name="Google Shape;264;p4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5" name="Google Shape;265;p45"/>
          <p:cNvSpPr txBox="1">
            <a:spLocks noGrp="1"/>
          </p:cNvSpPr>
          <p:nvPr>
            <p:ph type="sldNum" idx="12"/>
          </p:nvPr>
        </p:nvSpPr>
        <p:spPr>
          <a:xfrm>
            <a:off x="457200" y="4738399"/>
            <a:ext cx="2133600"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6"/>
        <p:cNvGrpSpPr/>
        <p:nvPr/>
      </p:nvGrpSpPr>
      <p:grpSpPr>
        <a:xfrm>
          <a:off x="0" y="0"/>
          <a:ext cx="0" cy="0"/>
          <a:chOff x="0" y="0"/>
          <a:chExt cx="0" cy="0"/>
        </a:xfrm>
      </p:grpSpPr>
      <p:sp>
        <p:nvSpPr>
          <p:cNvPr id="267" name="Google Shape;267;p46"/>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4417E"/>
              </a:buClr>
              <a:buSzPts val="2000"/>
              <a:buFont typeface="Gill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46"/>
          <p:cNvSpPr>
            <a:spLocks noGrp="1"/>
          </p:cNvSpPr>
          <p:nvPr>
            <p:ph type="pic" idx="2"/>
          </p:nvPr>
        </p:nvSpPr>
        <p:spPr>
          <a:xfrm>
            <a:off x="1792288" y="459581"/>
            <a:ext cx="5486400" cy="3086100"/>
          </a:xfrm>
          <a:prstGeom prst="rect">
            <a:avLst/>
          </a:prstGeom>
          <a:noFill/>
          <a:ln>
            <a:noFill/>
          </a:ln>
        </p:spPr>
      </p:sp>
      <p:sp>
        <p:nvSpPr>
          <p:cNvPr id="269" name="Google Shape;269;p46"/>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595959"/>
              </a:buClr>
              <a:buSzPts val="1400"/>
              <a:buNone/>
              <a:defRPr sz="1400"/>
            </a:lvl1pPr>
            <a:lvl2pPr marL="914400" lvl="1" indent="-228600" algn="l">
              <a:spcBef>
                <a:spcPts val="240"/>
              </a:spcBef>
              <a:spcAft>
                <a:spcPts val="0"/>
              </a:spcAft>
              <a:buClr>
                <a:srgbClr val="595959"/>
              </a:buClr>
              <a:buSzPts val="1200"/>
              <a:buNone/>
              <a:defRPr sz="1200"/>
            </a:lvl2pPr>
            <a:lvl3pPr marL="1371600" lvl="2" indent="-228600" algn="l">
              <a:spcBef>
                <a:spcPts val="200"/>
              </a:spcBef>
              <a:spcAft>
                <a:spcPts val="0"/>
              </a:spcAft>
              <a:buClr>
                <a:srgbClr val="595959"/>
              </a:buClr>
              <a:buSzPts val="1000"/>
              <a:buNone/>
              <a:defRPr sz="1000"/>
            </a:lvl3pPr>
            <a:lvl4pPr marL="1828800" lvl="3" indent="-228600" algn="l">
              <a:spcBef>
                <a:spcPts val="180"/>
              </a:spcBef>
              <a:spcAft>
                <a:spcPts val="0"/>
              </a:spcAft>
              <a:buClr>
                <a:srgbClr val="595959"/>
              </a:buClr>
              <a:buSzPts val="900"/>
              <a:buNone/>
              <a:defRPr sz="900"/>
            </a:lvl4pPr>
            <a:lvl5pPr marL="2286000" lvl="4" indent="-228600" algn="l">
              <a:spcBef>
                <a:spcPts val="180"/>
              </a:spcBef>
              <a:spcAft>
                <a:spcPts val="0"/>
              </a:spcAft>
              <a:buClr>
                <a:srgbClr val="595959"/>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70" name="Google Shape;270;p4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1" name="Google Shape;271;p4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2" name="Google Shape;272;p46"/>
          <p:cNvSpPr txBox="1">
            <a:spLocks noGrp="1"/>
          </p:cNvSpPr>
          <p:nvPr>
            <p:ph type="sldNum" idx="12"/>
          </p:nvPr>
        </p:nvSpPr>
        <p:spPr>
          <a:xfrm>
            <a:off x="457200" y="4738399"/>
            <a:ext cx="2133600"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3"/>
        <p:cNvGrpSpPr/>
        <p:nvPr/>
      </p:nvGrpSpPr>
      <p:grpSpPr>
        <a:xfrm>
          <a:off x="0" y="0"/>
          <a:ext cx="0" cy="0"/>
          <a:chOff x="0" y="0"/>
          <a:chExt cx="0" cy="0"/>
        </a:xfrm>
      </p:grpSpPr>
      <p:sp>
        <p:nvSpPr>
          <p:cNvPr id="274" name="Google Shape;274;p47"/>
          <p:cNvSpPr txBox="1">
            <a:spLocks noGrp="1"/>
          </p:cNvSpPr>
          <p:nvPr>
            <p:ph type="title"/>
          </p:nvPr>
        </p:nvSpPr>
        <p:spPr>
          <a:xfrm>
            <a:off x="1128888" y="205978"/>
            <a:ext cx="7557911" cy="857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441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5" name="Google Shape;275;p47"/>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95959"/>
              </a:buClr>
              <a:buSzPts val="1800"/>
              <a:buChar char="•"/>
              <a:defRPr/>
            </a:lvl1pPr>
            <a:lvl2pPr marL="914400" lvl="1" indent="-342900" algn="l">
              <a:spcBef>
                <a:spcPts val="360"/>
              </a:spcBef>
              <a:spcAft>
                <a:spcPts val="0"/>
              </a:spcAft>
              <a:buClr>
                <a:srgbClr val="595959"/>
              </a:buClr>
              <a:buSzPts val="1800"/>
              <a:buChar char="–"/>
              <a:defRPr/>
            </a:lvl2pPr>
            <a:lvl3pPr marL="1371600" lvl="2" indent="-342900" algn="l">
              <a:spcBef>
                <a:spcPts val="360"/>
              </a:spcBef>
              <a:spcAft>
                <a:spcPts val="0"/>
              </a:spcAft>
              <a:buClr>
                <a:srgbClr val="595959"/>
              </a:buClr>
              <a:buSzPts val="1800"/>
              <a:buChar char="•"/>
              <a:defRPr/>
            </a:lvl3pPr>
            <a:lvl4pPr marL="1828800" lvl="3" indent="-342900" algn="l">
              <a:spcBef>
                <a:spcPts val="360"/>
              </a:spcBef>
              <a:spcAft>
                <a:spcPts val="0"/>
              </a:spcAft>
              <a:buClr>
                <a:srgbClr val="595959"/>
              </a:buClr>
              <a:buSzPts val="1800"/>
              <a:buChar char="–"/>
              <a:defRPr/>
            </a:lvl4pPr>
            <a:lvl5pPr marL="2286000" lvl="4" indent="-342900" algn="l">
              <a:spcBef>
                <a:spcPts val="36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6" name="Google Shape;276;p4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7" name="Google Shape;277;p4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8" name="Google Shape;278;p47"/>
          <p:cNvSpPr txBox="1">
            <a:spLocks noGrp="1"/>
          </p:cNvSpPr>
          <p:nvPr>
            <p:ph type="sldNum" idx="12"/>
          </p:nvPr>
        </p:nvSpPr>
        <p:spPr>
          <a:xfrm>
            <a:off x="457200" y="4738399"/>
            <a:ext cx="2133600"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9"/>
        <p:cNvGrpSpPr/>
        <p:nvPr/>
      </p:nvGrpSpPr>
      <p:grpSpPr>
        <a:xfrm>
          <a:off x="0" y="0"/>
          <a:ext cx="0" cy="0"/>
          <a:chOff x="0" y="0"/>
          <a:chExt cx="0" cy="0"/>
        </a:xfrm>
      </p:grpSpPr>
      <p:sp>
        <p:nvSpPr>
          <p:cNvPr id="280" name="Google Shape;280;p48"/>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441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48"/>
          <p:cNvSpPr txBox="1">
            <a:spLocks noGrp="1"/>
          </p:cNvSpPr>
          <p:nvPr>
            <p:ph type="body" idx="1"/>
          </p:nvPr>
        </p:nvSpPr>
        <p:spPr>
          <a:xfrm rot="5400000">
            <a:off x="1272778" y="-609600"/>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95959"/>
              </a:buClr>
              <a:buSzPts val="1800"/>
              <a:buChar char="•"/>
              <a:defRPr/>
            </a:lvl1pPr>
            <a:lvl2pPr marL="914400" lvl="1" indent="-342900" algn="l">
              <a:spcBef>
                <a:spcPts val="360"/>
              </a:spcBef>
              <a:spcAft>
                <a:spcPts val="0"/>
              </a:spcAft>
              <a:buClr>
                <a:srgbClr val="595959"/>
              </a:buClr>
              <a:buSzPts val="1800"/>
              <a:buChar char="–"/>
              <a:defRPr/>
            </a:lvl2pPr>
            <a:lvl3pPr marL="1371600" lvl="2" indent="-342900" algn="l">
              <a:spcBef>
                <a:spcPts val="360"/>
              </a:spcBef>
              <a:spcAft>
                <a:spcPts val="0"/>
              </a:spcAft>
              <a:buClr>
                <a:srgbClr val="595959"/>
              </a:buClr>
              <a:buSzPts val="1800"/>
              <a:buChar char="•"/>
              <a:defRPr/>
            </a:lvl3pPr>
            <a:lvl4pPr marL="1828800" lvl="3" indent="-342900" algn="l">
              <a:spcBef>
                <a:spcPts val="360"/>
              </a:spcBef>
              <a:spcAft>
                <a:spcPts val="0"/>
              </a:spcAft>
              <a:buClr>
                <a:srgbClr val="595959"/>
              </a:buClr>
              <a:buSzPts val="1800"/>
              <a:buChar char="–"/>
              <a:defRPr/>
            </a:lvl4pPr>
            <a:lvl5pPr marL="2286000" lvl="4" indent="-342900" algn="l">
              <a:spcBef>
                <a:spcPts val="36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2" name="Google Shape;282;p4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3" name="Google Shape;283;p4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4" name="Google Shape;284;p48"/>
          <p:cNvSpPr txBox="1">
            <a:spLocks noGrp="1"/>
          </p:cNvSpPr>
          <p:nvPr>
            <p:ph type="sldNum" idx="12"/>
          </p:nvPr>
        </p:nvSpPr>
        <p:spPr>
          <a:xfrm>
            <a:off x="457200" y="4738399"/>
            <a:ext cx="2133600"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ull Page">
  <p:cSld name="Full Page">
    <p:spTree>
      <p:nvGrpSpPr>
        <p:cNvPr id="1" name="Shape 285"/>
        <p:cNvGrpSpPr/>
        <p:nvPr/>
      </p:nvGrpSpPr>
      <p:grpSpPr>
        <a:xfrm>
          <a:off x="0" y="0"/>
          <a:ext cx="0" cy="0"/>
          <a:chOff x="0" y="0"/>
          <a:chExt cx="0" cy="0"/>
        </a:xfrm>
      </p:grpSpPr>
      <p:sp>
        <p:nvSpPr>
          <p:cNvPr id="286" name="Google Shape;286;p49"/>
          <p:cNvSpPr/>
          <p:nvPr/>
        </p:nvSpPr>
        <p:spPr>
          <a:xfrm flipH="1">
            <a:off x="6380163" y="461964"/>
            <a:ext cx="1014412" cy="1421606"/>
          </a:xfrm>
          <a:custGeom>
            <a:avLst/>
            <a:gdLst/>
            <a:ahLst/>
            <a:cxnLst/>
            <a:rect l="l" t="t" r="r" b="b"/>
            <a:pathLst>
              <a:path w="638" h="1194" extrusionOk="0">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87" name="Google Shape;287;p49"/>
          <p:cNvSpPr/>
          <p:nvPr/>
        </p:nvSpPr>
        <p:spPr>
          <a:xfrm flipH="1">
            <a:off x="7410450" y="2381"/>
            <a:ext cx="712788" cy="438150"/>
          </a:xfrm>
          <a:custGeom>
            <a:avLst/>
            <a:gdLst/>
            <a:ahLst/>
            <a:cxnLst/>
            <a:rect l="l" t="t" r="r" b="b"/>
            <a:pathLst>
              <a:path w="448" h="372" extrusionOk="0">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cxnSp>
        <p:nvCxnSpPr>
          <p:cNvPr id="288" name="Google Shape;288;p49"/>
          <p:cNvCxnSpPr/>
          <p:nvPr/>
        </p:nvCxnSpPr>
        <p:spPr>
          <a:xfrm>
            <a:off x="484189" y="463155"/>
            <a:ext cx="1587" cy="1190"/>
          </a:xfrm>
          <a:prstGeom prst="straightConnector1">
            <a:avLst/>
          </a:prstGeom>
          <a:noFill/>
          <a:ln>
            <a:noFill/>
          </a:ln>
        </p:spPr>
      </p:cxnSp>
      <p:cxnSp>
        <p:nvCxnSpPr>
          <p:cNvPr id="289" name="Google Shape;289;p49"/>
          <p:cNvCxnSpPr/>
          <p:nvPr/>
        </p:nvCxnSpPr>
        <p:spPr>
          <a:xfrm>
            <a:off x="484189" y="463155"/>
            <a:ext cx="1587" cy="1190"/>
          </a:xfrm>
          <a:prstGeom prst="straightConnector1">
            <a:avLst/>
          </a:prstGeom>
          <a:noFill/>
          <a:ln>
            <a:noFill/>
          </a:ln>
        </p:spPr>
      </p:cxnSp>
      <p:sp>
        <p:nvSpPr>
          <p:cNvPr id="290" name="Google Shape;290;p49"/>
          <p:cNvSpPr/>
          <p:nvPr/>
        </p:nvSpPr>
        <p:spPr>
          <a:xfrm>
            <a:off x="484189" y="463155"/>
            <a:ext cx="1587" cy="119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975"/>
              <a:buFont typeface="Trebuchet MS"/>
              <a:buNone/>
            </a:pPr>
            <a:endParaRPr sz="975" b="0">
              <a:solidFill>
                <a:schemeClr val="dk1"/>
              </a:solidFill>
              <a:latin typeface="Trebuchet MS"/>
              <a:ea typeface="Trebuchet MS"/>
              <a:cs typeface="Trebuchet MS"/>
              <a:sym typeface="Trebuchet MS"/>
            </a:endParaRPr>
          </a:p>
        </p:txBody>
      </p:sp>
      <p:sp>
        <p:nvSpPr>
          <p:cNvPr id="291" name="Google Shape;291;p49"/>
          <p:cNvSpPr/>
          <p:nvPr/>
        </p:nvSpPr>
        <p:spPr>
          <a:xfrm>
            <a:off x="484189" y="463155"/>
            <a:ext cx="1587" cy="11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975"/>
              <a:buFont typeface="Trebuchet MS"/>
              <a:buNone/>
            </a:pPr>
            <a:endParaRPr sz="975" b="0">
              <a:solidFill>
                <a:schemeClr val="dk1"/>
              </a:solidFill>
              <a:latin typeface="Trebuchet MS"/>
              <a:ea typeface="Trebuchet MS"/>
              <a:cs typeface="Trebuchet MS"/>
              <a:sym typeface="Trebuchet MS"/>
            </a:endParaRPr>
          </a:p>
        </p:txBody>
      </p:sp>
      <p:sp>
        <p:nvSpPr>
          <p:cNvPr id="292" name="Google Shape;292;p49"/>
          <p:cNvSpPr/>
          <p:nvPr/>
        </p:nvSpPr>
        <p:spPr>
          <a:xfrm>
            <a:off x="487364" y="463155"/>
            <a:ext cx="3175" cy="1190"/>
          </a:xfrm>
          <a:custGeom>
            <a:avLst/>
            <a:gdLst/>
            <a:ahLst/>
            <a:cxnLst/>
            <a:rect l="l" t="t" r="r" b="b"/>
            <a:pathLst>
              <a:path w="2" h="1587" extrusionOk="0">
                <a:moveTo>
                  <a:pt x="0" y="0"/>
                </a:moveTo>
                <a:lnTo>
                  <a:pt x="2" y="0"/>
                </a:lnTo>
                <a:lnTo>
                  <a:pt x="0" y="0"/>
                </a:lnTo>
                <a:lnTo>
                  <a:pt x="2" y="0"/>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3" name="Google Shape;293;p49"/>
          <p:cNvSpPr/>
          <p:nvPr/>
        </p:nvSpPr>
        <p:spPr>
          <a:xfrm>
            <a:off x="458789" y="354806"/>
            <a:ext cx="3175" cy="2381"/>
          </a:xfrm>
          <a:custGeom>
            <a:avLst/>
            <a:gdLst/>
            <a:ahLst/>
            <a:cxnLst/>
            <a:rect l="l" t="t" r="r" b="b"/>
            <a:pathLst>
              <a:path w="2" h="2" extrusionOk="0">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4" name="Google Shape;294;p49"/>
          <p:cNvSpPr/>
          <p:nvPr/>
        </p:nvSpPr>
        <p:spPr>
          <a:xfrm>
            <a:off x="458789" y="347664"/>
            <a:ext cx="3175" cy="2381"/>
          </a:xfrm>
          <a:custGeom>
            <a:avLst/>
            <a:gdLst/>
            <a:ahLst/>
            <a:cxnLst/>
            <a:rect l="l" t="t" r="r" b="b"/>
            <a:pathLst>
              <a:path w="2" h="2" extrusionOk="0">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5" name="Google Shape;295;p49"/>
          <p:cNvSpPr/>
          <p:nvPr/>
        </p:nvSpPr>
        <p:spPr>
          <a:xfrm>
            <a:off x="703264" y="385763"/>
            <a:ext cx="3175" cy="4763"/>
          </a:xfrm>
          <a:custGeom>
            <a:avLst/>
            <a:gdLst/>
            <a:ahLst/>
            <a:cxnLst/>
            <a:rect l="l" t="t" r="r" b="b"/>
            <a:pathLst>
              <a:path w="2" h="4" extrusionOk="0">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6" name="Google Shape;296;p49"/>
          <p:cNvSpPr/>
          <p:nvPr/>
        </p:nvSpPr>
        <p:spPr>
          <a:xfrm>
            <a:off x="706439" y="359569"/>
            <a:ext cx="1587" cy="4763"/>
          </a:xfrm>
          <a:custGeom>
            <a:avLst/>
            <a:gdLst/>
            <a:ahLst/>
            <a:cxnLst/>
            <a:rect l="l" t="t" r="r" b="b"/>
            <a:pathLst>
              <a:path w="1587" h="4" extrusionOk="0">
                <a:moveTo>
                  <a:pt x="0" y="4"/>
                </a:moveTo>
                <a:lnTo>
                  <a:pt x="0" y="2"/>
                </a:lnTo>
                <a:lnTo>
                  <a:pt x="0" y="0"/>
                </a:lnTo>
                <a:lnTo>
                  <a:pt x="0" y="2"/>
                </a:lnTo>
                <a:lnTo>
                  <a:pt x="0" y="4"/>
                </a:lnTo>
                <a:lnTo>
                  <a:pt x="0" y="2"/>
                </a:lnTo>
                <a:lnTo>
                  <a:pt x="0" y="4"/>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7" name="Google Shape;297;p49"/>
          <p:cNvSpPr/>
          <p:nvPr/>
        </p:nvSpPr>
        <p:spPr>
          <a:xfrm>
            <a:off x="693739" y="345282"/>
            <a:ext cx="3175" cy="2381"/>
          </a:xfrm>
          <a:custGeom>
            <a:avLst/>
            <a:gdLst/>
            <a:ahLst/>
            <a:cxnLst/>
            <a:rect l="l" t="t" r="r" b="b"/>
            <a:pathLst>
              <a:path w="2" h="2" extrusionOk="0">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8" name="Google Shape;298;p49"/>
          <p:cNvSpPr/>
          <p:nvPr/>
        </p:nvSpPr>
        <p:spPr>
          <a:xfrm>
            <a:off x="684214" y="335758"/>
            <a:ext cx="1587" cy="2381"/>
          </a:xfrm>
          <a:custGeom>
            <a:avLst/>
            <a:gdLst/>
            <a:ahLst/>
            <a:cxnLst/>
            <a:rect l="l" t="t" r="r" b="b"/>
            <a:pathLst>
              <a:path w="1587" h="2" extrusionOk="0">
                <a:moveTo>
                  <a:pt x="0" y="2"/>
                </a:moveTo>
                <a:lnTo>
                  <a:pt x="0" y="0"/>
                </a:lnTo>
                <a:lnTo>
                  <a:pt x="0" y="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9" name="Google Shape;299;p49"/>
          <p:cNvSpPr/>
          <p:nvPr/>
        </p:nvSpPr>
        <p:spPr>
          <a:xfrm>
            <a:off x="684214" y="335758"/>
            <a:ext cx="3175" cy="2381"/>
          </a:xfrm>
          <a:custGeom>
            <a:avLst/>
            <a:gdLst/>
            <a:ahLst/>
            <a:cxnLst/>
            <a:rect l="l" t="t" r="r" b="b"/>
            <a:pathLst>
              <a:path w="2" h="2" extrusionOk="0">
                <a:moveTo>
                  <a:pt x="2" y="0"/>
                </a:moveTo>
                <a:lnTo>
                  <a:pt x="0" y="0"/>
                </a:lnTo>
                <a:lnTo>
                  <a:pt x="0" y="2"/>
                </a:lnTo>
                <a:lnTo>
                  <a:pt x="2" y="2"/>
                </a:lnTo>
                <a:lnTo>
                  <a:pt x="2" y="0"/>
                </a:lnTo>
                <a:lnTo>
                  <a:pt x="0" y="0"/>
                </a:lnTo>
                <a:lnTo>
                  <a:pt x="0" y="2"/>
                </a:lnTo>
                <a:lnTo>
                  <a:pt x="2" y="2"/>
                </a:lnTo>
                <a:lnTo>
                  <a:pt x="2"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0" name="Google Shape;300;p49"/>
          <p:cNvSpPr/>
          <p:nvPr/>
        </p:nvSpPr>
        <p:spPr>
          <a:xfrm>
            <a:off x="665164" y="326231"/>
            <a:ext cx="3175" cy="1191"/>
          </a:xfrm>
          <a:custGeom>
            <a:avLst/>
            <a:gdLst/>
            <a:ahLst/>
            <a:cxnLst/>
            <a:rect l="l" t="t" r="r" b="b"/>
            <a:pathLst>
              <a:path w="2" h="1588" extrusionOk="0">
                <a:moveTo>
                  <a:pt x="2" y="0"/>
                </a:moveTo>
                <a:lnTo>
                  <a:pt x="0" y="0"/>
                </a:lnTo>
                <a:lnTo>
                  <a:pt x="2"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1" name="Google Shape;301;p49"/>
          <p:cNvSpPr/>
          <p:nvPr/>
        </p:nvSpPr>
        <p:spPr>
          <a:xfrm>
            <a:off x="665164" y="323851"/>
            <a:ext cx="3175" cy="2381"/>
          </a:xfrm>
          <a:custGeom>
            <a:avLst/>
            <a:gdLst/>
            <a:ahLst/>
            <a:cxnLst/>
            <a:rect l="l" t="t" r="r" b="b"/>
            <a:pathLst>
              <a:path w="2" h="2" extrusionOk="0">
                <a:moveTo>
                  <a:pt x="2" y="2"/>
                </a:moveTo>
                <a:lnTo>
                  <a:pt x="0" y="0"/>
                </a:lnTo>
                <a:lnTo>
                  <a:pt x="0" y="2"/>
                </a:lnTo>
                <a:lnTo>
                  <a:pt x="2" y="2"/>
                </a:lnTo>
                <a:lnTo>
                  <a:pt x="0" y="0"/>
                </a:lnTo>
                <a:lnTo>
                  <a:pt x="0" y="2"/>
                </a:lnTo>
                <a:lnTo>
                  <a:pt x="2" y="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2" name="Google Shape;302;p49"/>
          <p:cNvSpPr/>
          <p:nvPr/>
        </p:nvSpPr>
        <p:spPr>
          <a:xfrm>
            <a:off x="611188" y="311945"/>
            <a:ext cx="6350" cy="2381"/>
          </a:xfrm>
          <a:custGeom>
            <a:avLst/>
            <a:gdLst/>
            <a:ahLst/>
            <a:cxnLst/>
            <a:rect l="l" t="t" r="r" b="b"/>
            <a:pathLst>
              <a:path w="4" h="2" extrusionOk="0">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3" name="Google Shape;303;p49"/>
          <p:cNvSpPr/>
          <p:nvPr/>
        </p:nvSpPr>
        <p:spPr>
          <a:xfrm>
            <a:off x="582614" y="357189"/>
            <a:ext cx="3175" cy="2381"/>
          </a:xfrm>
          <a:custGeom>
            <a:avLst/>
            <a:gdLst/>
            <a:ahLst/>
            <a:cxnLst/>
            <a:rect l="l" t="t" r="r" b="b"/>
            <a:pathLst>
              <a:path w="2" h="2" extrusionOk="0">
                <a:moveTo>
                  <a:pt x="0" y="2"/>
                </a:moveTo>
                <a:lnTo>
                  <a:pt x="0" y="2"/>
                </a:lnTo>
                <a:lnTo>
                  <a:pt x="2" y="2"/>
                </a:lnTo>
                <a:lnTo>
                  <a:pt x="0" y="0"/>
                </a:lnTo>
                <a:lnTo>
                  <a:pt x="0" y="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4" name="Google Shape;304;p49"/>
          <p:cNvSpPr/>
          <p:nvPr/>
        </p:nvSpPr>
        <p:spPr>
          <a:xfrm>
            <a:off x="557214" y="401242"/>
            <a:ext cx="3175" cy="2381"/>
          </a:xfrm>
          <a:custGeom>
            <a:avLst/>
            <a:gdLst/>
            <a:ahLst/>
            <a:cxnLst/>
            <a:rect l="l" t="t" r="r" b="b"/>
            <a:pathLst>
              <a:path w="2" h="2" extrusionOk="0">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5" name="Google Shape;305;p49"/>
          <p:cNvSpPr/>
          <p:nvPr/>
        </p:nvSpPr>
        <p:spPr>
          <a:xfrm>
            <a:off x="560389" y="397670"/>
            <a:ext cx="3175" cy="3572"/>
          </a:xfrm>
          <a:custGeom>
            <a:avLst/>
            <a:gdLst/>
            <a:ahLst/>
            <a:cxnLst/>
            <a:rect l="l" t="t" r="r" b="b"/>
            <a:pathLst>
              <a:path w="2" h="3" extrusionOk="0">
                <a:moveTo>
                  <a:pt x="0" y="3"/>
                </a:moveTo>
                <a:lnTo>
                  <a:pt x="0" y="3"/>
                </a:lnTo>
                <a:lnTo>
                  <a:pt x="2" y="3"/>
                </a:lnTo>
                <a:lnTo>
                  <a:pt x="0" y="0"/>
                </a:lnTo>
                <a:lnTo>
                  <a:pt x="0" y="3"/>
                </a:lnTo>
                <a:lnTo>
                  <a:pt x="0" y="0"/>
                </a:lnTo>
                <a:lnTo>
                  <a:pt x="0" y="3"/>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cxnSp>
        <p:nvCxnSpPr>
          <p:cNvPr id="306" name="Google Shape;306;p49"/>
          <p:cNvCxnSpPr/>
          <p:nvPr/>
        </p:nvCxnSpPr>
        <p:spPr>
          <a:xfrm>
            <a:off x="569914" y="390525"/>
            <a:ext cx="1587" cy="1191"/>
          </a:xfrm>
          <a:prstGeom prst="straightConnector1">
            <a:avLst/>
          </a:prstGeom>
          <a:noFill/>
          <a:ln>
            <a:noFill/>
          </a:ln>
        </p:spPr>
      </p:cxnSp>
      <p:cxnSp>
        <p:nvCxnSpPr>
          <p:cNvPr id="307" name="Google Shape;307;p49"/>
          <p:cNvCxnSpPr/>
          <p:nvPr/>
        </p:nvCxnSpPr>
        <p:spPr>
          <a:xfrm>
            <a:off x="569914" y="390525"/>
            <a:ext cx="1587" cy="1191"/>
          </a:xfrm>
          <a:prstGeom prst="straightConnector1">
            <a:avLst/>
          </a:prstGeom>
          <a:noFill/>
          <a:ln>
            <a:noFill/>
          </a:ln>
        </p:spPr>
      </p:cxnSp>
      <p:sp>
        <p:nvSpPr>
          <p:cNvPr id="308" name="Google Shape;308;p49"/>
          <p:cNvSpPr/>
          <p:nvPr/>
        </p:nvSpPr>
        <p:spPr>
          <a:xfrm>
            <a:off x="595313" y="417911"/>
            <a:ext cx="1587" cy="1190"/>
          </a:xfrm>
          <a:custGeom>
            <a:avLst/>
            <a:gdLst/>
            <a:ahLst/>
            <a:cxnLst/>
            <a:rect l="l" t="t" r="r" b="b"/>
            <a:pathLst>
              <a:path w="1587" h="1587" extrusionOk="0">
                <a:moveTo>
                  <a:pt x="0" y="0"/>
                </a:move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9" name="Google Shape;309;p49"/>
          <p:cNvSpPr/>
          <p:nvPr/>
        </p:nvSpPr>
        <p:spPr>
          <a:xfrm>
            <a:off x="595314" y="417911"/>
            <a:ext cx="3175" cy="2381"/>
          </a:xfrm>
          <a:custGeom>
            <a:avLst/>
            <a:gdLst/>
            <a:ahLst/>
            <a:cxnLst/>
            <a:rect l="l" t="t" r="r" b="b"/>
            <a:pathLst>
              <a:path w="2" h="2" extrusionOk="0">
                <a:moveTo>
                  <a:pt x="0" y="2"/>
                </a:moveTo>
                <a:lnTo>
                  <a:pt x="0" y="2"/>
                </a:lnTo>
                <a:lnTo>
                  <a:pt x="2" y="2"/>
                </a:lnTo>
                <a:lnTo>
                  <a:pt x="2" y="0"/>
                </a:lnTo>
                <a:lnTo>
                  <a:pt x="0" y="0"/>
                </a:lnTo>
                <a:lnTo>
                  <a:pt x="0" y="2"/>
                </a:lnTo>
                <a:lnTo>
                  <a:pt x="2" y="2"/>
                </a:lnTo>
                <a:lnTo>
                  <a:pt x="2" y="0"/>
                </a:lnTo>
                <a:lnTo>
                  <a:pt x="0" y="0"/>
                </a:lnTo>
                <a:lnTo>
                  <a:pt x="0" y="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10" name="Google Shape;310;p49"/>
          <p:cNvSpPr/>
          <p:nvPr/>
        </p:nvSpPr>
        <p:spPr>
          <a:xfrm>
            <a:off x="595314" y="417911"/>
            <a:ext cx="3175" cy="2381"/>
          </a:xfrm>
          <a:custGeom>
            <a:avLst/>
            <a:gdLst/>
            <a:ahLst/>
            <a:cxnLst/>
            <a:rect l="l" t="t" r="r" b="b"/>
            <a:pathLst>
              <a:path w="2" h="2" extrusionOk="0">
                <a:moveTo>
                  <a:pt x="0" y="2"/>
                </a:moveTo>
                <a:lnTo>
                  <a:pt x="2" y="2"/>
                </a:lnTo>
                <a:lnTo>
                  <a:pt x="0" y="0"/>
                </a:lnTo>
                <a:lnTo>
                  <a:pt x="0" y="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11" name="Google Shape;311;p49"/>
          <p:cNvSpPr/>
          <p:nvPr/>
        </p:nvSpPr>
        <p:spPr>
          <a:xfrm>
            <a:off x="595313" y="470299"/>
            <a:ext cx="1587" cy="119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975"/>
              <a:buFont typeface="Trebuchet MS"/>
              <a:buNone/>
            </a:pPr>
            <a:endParaRPr sz="975" b="0">
              <a:solidFill>
                <a:schemeClr val="dk1"/>
              </a:solidFill>
              <a:latin typeface="Trebuchet MS"/>
              <a:ea typeface="Trebuchet MS"/>
              <a:cs typeface="Trebuchet MS"/>
              <a:sym typeface="Trebuchet MS"/>
            </a:endParaRPr>
          </a:p>
        </p:txBody>
      </p:sp>
      <p:sp>
        <p:nvSpPr>
          <p:cNvPr id="312" name="Google Shape;312;p49"/>
          <p:cNvSpPr/>
          <p:nvPr/>
        </p:nvSpPr>
        <p:spPr>
          <a:xfrm>
            <a:off x="595313" y="470299"/>
            <a:ext cx="1587" cy="1190"/>
          </a:xfrm>
          <a:custGeom>
            <a:avLst/>
            <a:gdLst/>
            <a:ahLst/>
            <a:cxnLst/>
            <a:rect l="l" t="t" r="r" b="b"/>
            <a:pathLst>
              <a:path w="1587" h="1587" extrusionOk="0">
                <a:moveTo>
                  <a:pt x="0" y="0"/>
                </a:move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13" name="Google Shape;313;p49"/>
          <p:cNvSpPr/>
          <p:nvPr/>
        </p:nvSpPr>
        <p:spPr>
          <a:xfrm>
            <a:off x="731839" y="406005"/>
            <a:ext cx="1587" cy="1190"/>
          </a:xfrm>
          <a:custGeom>
            <a:avLst/>
            <a:gdLst/>
            <a:ahLst/>
            <a:cxnLst/>
            <a:rect l="l" t="t" r="r" b="b"/>
            <a:pathLst>
              <a:path w="1587" h="1587" extrusionOk="0">
                <a:moveTo>
                  <a:pt x="0" y="0"/>
                </a:move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14" name="Google Shape;314;p49"/>
          <p:cNvSpPr/>
          <p:nvPr/>
        </p:nvSpPr>
        <p:spPr>
          <a:xfrm>
            <a:off x="731839" y="406005"/>
            <a:ext cx="3175" cy="2381"/>
          </a:xfrm>
          <a:custGeom>
            <a:avLst/>
            <a:gdLst/>
            <a:ahLst/>
            <a:cxnLst/>
            <a:rect l="l" t="t" r="r" b="b"/>
            <a:pathLst>
              <a:path w="2" h="2" extrusionOk="0">
                <a:moveTo>
                  <a:pt x="2" y="0"/>
                </a:moveTo>
                <a:lnTo>
                  <a:pt x="2" y="0"/>
                </a:lnTo>
                <a:lnTo>
                  <a:pt x="0" y="0"/>
                </a:lnTo>
                <a:lnTo>
                  <a:pt x="0" y="2"/>
                </a:lnTo>
                <a:lnTo>
                  <a:pt x="2" y="0"/>
                </a:lnTo>
                <a:lnTo>
                  <a:pt x="0" y="0"/>
                </a:lnTo>
                <a:lnTo>
                  <a:pt x="0" y="2"/>
                </a:lnTo>
                <a:lnTo>
                  <a:pt x="2"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15" name="Google Shape;315;p49"/>
          <p:cNvSpPr/>
          <p:nvPr/>
        </p:nvSpPr>
        <p:spPr>
          <a:xfrm>
            <a:off x="722314" y="413149"/>
            <a:ext cx="3175" cy="1190"/>
          </a:xfrm>
          <a:custGeom>
            <a:avLst/>
            <a:gdLst/>
            <a:ahLst/>
            <a:cxnLst/>
            <a:rect l="l" t="t" r="r" b="b"/>
            <a:pathLst>
              <a:path w="2" h="1587" extrusionOk="0">
                <a:moveTo>
                  <a:pt x="0" y="0"/>
                </a:moveTo>
                <a:lnTo>
                  <a:pt x="0" y="0"/>
                </a:lnTo>
                <a:lnTo>
                  <a:pt x="2" y="0"/>
                </a:lnTo>
                <a:lnTo>
                  <a:pt x="0" y="0"/>
                </a:lnTo>
                <a:lnTo>
                  <a:pt x="2" y="0"/>
                </a:lnTo>
                <a:lnTo>
                  <a:pt x="0" y="0"/>
                </a:lnTo>
                <a:lnTo>
                  <a:pt x="2" y="0"/>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cxnSp>
        <p:nvCxnSpPr>
          <p:cNvPr id="316" name="Google Shape;316;p49"/>
          <p:cNvCxnSpPr/>
          <p:nvPr/>
        </p:nvCxnSpPr>
        <p:spPr>
          <a:xfrm>
            <a:off x="728663" y="408386"/>
            <a:ext cx="1587" cy="1190"/>
          </a:xfrm>
          <a:prstGeom prst="straightConnector1">
            <a:avLst/>
          </a:prstGeom>
          <a:noFill/>
          <a:ln>
            <a:noFill/>
          </a:ln>
        </p:spPr>
      </p:cxnSp>
      <p:cxnSp>
        <p:nvCxnSpPr>
          <p:cNvPr id="317" name="Google Shape;317;p49"/>
          <p:cNvCxnSpPr/>
          <p:nvPr/>
        </p:nvCxnSpPr>
        <p:spPr>
          <a:xfrm>
            <a:off x="728663" y="408386"/>
            <a:ext cx="1587" cy="1190"/>
          </a:xfrm>
          <a:prstGeom prst="straightConnector1">
            <a:avLst/>
          </a:prstGeom>
          <a:noFill/>
          <a:ln>
            <a:noFill/>
          </a:ln>
        </p:spPr>
      </p:cxnSp>
      <p:sp>
        <p:nvSpPr>
          <p:cNvPr id="318" name="Google Shape;318;p49"/>
          <p:cNvSpPr/>
          <p:nvPr/>
        </p:nvSpPr>
        <p:spPr>
          <a:xfrm>
            <a:off x="728663" y="406005"/>
            <a:ext cx="1587" cy="2381"/>
          </a:xfrm>
          <a:custGeom>
            <a:avLst/>
            <a:gdLst/>
            <a:ahLst/>
            <a:cxnLst/>
            <a:rect l="l" t="t" r="r" b="b"/>
            <a:pathLst>
              <a:path w="1587" h="2" extrusionOk="0">
                <a:moveTo>
                  <a:pt x="0" y="2"/>
                </a:moveTo>
                <a:lnTo>
                  <a:pt x="0" y="2"/>
                </a:lnTo>
                <a:lnTo>
                  <a:pt x="0" y="0"/>
                </a:lnTo>
                <a:lnTo>
                  <a:pt x="0" y="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19" name="Google Shape;319;p49"/>
          <p:cNvSpPr/>
          <p:nvPr/>
        </p:nvSpPr>
        <p:spPr>
          <a:xfrm>
            <a:off x="728664" y="403624"/>
            <a:ext cx="3175" cy="2381"/>
          </a:xfrm>
          <a:custGeom>
            <a:avLst/>
            <a:gdLst/>
            <a:ahLst/>
            <a:cxnLst/>
            <a:rect l="l" t="t" r="r" b="b"/>
            <a:pathLst>
              <a:path w="2" h="2" extrusionOk="0">
                <a:moveTo>
                  <a:pt x="2" y="2"/>
                </a:moveTo>
                <a:lnTo>
                  <a:pt x="2" y="2"/>
                </a:lnTo>
                <a:lnTo>
                  <a:pt x="0" y="2"/>
                </a:lnTo>
                <a:lnTo>
                  <a:pt x="2" y="2"/>
                </a:lnTo>
                <a:lnTo>
                  <a:pt x="0" y="2"/>
                </a:lnTo>
                <a:lnTo>
                  <a:pt x="2" y="2"/>
                </a:lnTo>
                <a:lnTo>
                  <a:pt x="0" y="0"/>
                </a:lnTo>
                <a:lnTo>
                  <a:pt x="0" y="2"/>
                </a:lnTo>
                <a:lnTo>
                  <a:pt x="2" y="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20" name="Google Shape;320;p49"/>
          <p:cNvSpPr/>
          <p:nvPr/>
        </p:nvSpPr>
        <p:spPr>
          <a:xfrm>
            <a:off x="725489" y="410767"/>
            <a:ext cx="3175" cy="2381"/>
          </a:xfrm>
          <a:custGeom>
            <a:avLst/>
            <a:gdLst/>
            <a:ahLst/>
            <a:cxnLst/>
            <a:rect l="l" t="t" r="r" b="b"/>
            <a:pathLst>
              <a:path w="2" h="2" extrusionOk="0">
                <a:moveTo>
                  <a:pt x="0" y="2"/>
                </a:moveTo>
                <a:lnTo>
                  <a:pt x="0" y="2"/>
                </a:lnTo>
                <a:lnTo>
                  <a:pt x="2" y="0"/>
                </a:lnTo>
                <a:lnTo>
                  <a:pt x="0" y="0"/>
                </a:lnTo>
                <a:lnTo>
                  <a:pt x="0" y="2"/>
                </a:lnTo>
                <a:lnTo>
                  <a:pt x="2" y="0"/>
                </a:lnTo>
                <a:lnTo>
                  <a:pt x="0" y="0"/>
                </a:lnTo>
                <a:lnTo>
                  <a:pt x="0" y="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21" name="Google Shape;321;p49"/>
          <p:cNvSpPr/>
          <p:nvPr/>
        </p:nvSpPr>
        <p:spPr>
          <a:xfrm>
            <a:off x="731839" y="397669"/>
            <a:ext cx="3175" cy="1191"/>
          </a:xfrm>
          <a:custGeom>
            <a:avLst/>
            <a:gdLst/>
            <a:ahLst/>
            <a:cxnLst/>
            <a:rect l="l" t="t" r="r" b="b"/>
            <a:pathLst>
              <a:path w="2" h="1588" extrusionOk="0">
                <a:moveTo>
                  <a:pt x="2" y="0"/>
                </a:moveTo>
                <a:lnTo>
                  <a:pt x="0" y="0"/>
                </a:lnTo>
                <a:lnTo>
                  <a:pt x="2"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22" name="Google Shape;322;p49"/>
          <p:cNvSpPr/>
          <p:nvPr/>
        </p:nvSpPr>
        <p:spPr>
          <a:xfrm>
            <a:off x="731839" y="395288"/>
            <a:ext cx="3175" cy="5953"/>
          </a:xfrm>
          <a:custGeom>
            <a:avLst/>
            <a:gdLst/>
            <a:ahLst/>
            <a:cxnLst/>
            <a:rect l="l" t="t" r="r" b="b"/>
            <a:pathLst>
              <a:path w="2" h="5" extrusionOk="0">
                <a:moveTo>
                  <a:pt x="2" y="2"/>
                </a:moveTo>
                <a:lnTo>
                  <a:pt x="2" y="2"/>
                </a:lnTo>
                <a:lnTo>
                  <a:pt x="0" y="0"/>
                </a:lnTo>
                <a:lnTo>
                  <a:pt x="0" y="2"/>
                </a:lnTo>
                <a:lnTo>
                  <a:pt x="2" y="5"/>
                </a:lnTo>
                <a:lnTo>
                  <a:pt x="2" y="2"/>
                </a:lnTo>
                <a:lnTo>
                  <a:pt x="0" y="0"/>
                </a:lnTo>
                <a:lnTo>
                  <a:pt x="0" y="2"/>
                </a:lnTo>
                <a:lnTo>
                  <a:pt x="2" y="5"/>
                </a:lnTo>
                <a:lnTo>
                  <a:pt x="2" y="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23" name="Google Shape;323;p49"/>
          <p:cNvSpPr/>
          <p:nvPr/>
        </p:nvSpPr>
        <p:spPr>
          <a:xfrm>
            <a:off x="712789" y="413149"/>
            <a:ext cx="3175" cy="1190"/>
          </a:xfrm>
          <a:custGeom>
            <a:avLst/>
            <a:gdLst/>
            <a:ahLst/>
            <a:cxnLst/>
            <a:rect l="l" t="t" r="r" b="b"/>
            <a:pathLst>
              <a:path w="2" h="1587" extrusionOk="0">
                <a:moveTo>
                  <a:pt x="0" y="0"/>
                </a:moveTo>
                <a:lnTo>
                  <a:pt x="2" y="0"/>
                </a:lnTo>
                <a:lnTo>
                  <a:pt x="0" y="0"/>
                </a:lnTo>
                <a:lnTo>
                  <a:pt x="2" y="0"/>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24" name="Google Shape;324;p49"/>
          <p:cNvSpPr/>
          <p:nvPr/>
        </p:nvSpPr>
        <p:spPr>
          <a:xfrm>
            <a:off x="722314" y="413149"/>
            <a:ext cx="1587" cy="119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975"/>
              <a:buFont typeface="Trebuchet MS"/>
              <a:buNone/>
            </a:pPr>
            <a:endParaRPr sz="975" b="0">
              <a:solidFill>
                <a:schemeClr val="dk1"/>
              </a:solidFill>
              <a:latin typeface="Trebuchet MS"/>
              <a:ea typeface="Trebuchet MS"/>
              <a:cs typeface="Trebuchet MS"/>
              <a:sym typeface="Trebuchet MS"/>
            </a:endParaRPr>
          </a:p>
        </p:txBody>
      </p:sp>
      <p:sp>
        <p:nvSpPr>
          <p:cNvPr id="325" name="Google Shape;325;p49"/>
          <p:cNvSpPr/>
          <p:nvPr/>
        </p:nvSpPr>
        <p:spPr>
          <a:xfrm>
            <a:off x="722314" y="413149"/>
            <a:ext cx="1587" cy="1190"/>
          </a:xfrm>
          <a:custGeom>
            <a:avLst/>
            <a:gdLst/>
            <a:ahLst/>
            <a:cxnLst/>
            <a:rect l="l" t="t" r="r" b="b"/>
            <a:pathLst>
              <a:path w="1587" h="1587" extrusionOk="0">
                <a:moveTo>
                  <a:pt x="0" y="0"/>
                </a:move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26" name="Google Shape;326;p49"/>
          <p:cNvSpPr/>
          <p:nvPr/>
        </p:nvSpPr>
        <p:spPr>
          <a:xfrm>
            <a:off x="728663" y="401242"/>
            <a:ext cx="1587" cy="1190"/>
          </a:xfrm>
          <a:custGeom>
            <a:avLst/>
            <a:gdLst/>
            <a:ahLst/>
            <a:cxnLst/>
            <a:rect l="l" t="t" r="r" b="b"/>
            <a:pathLst>
              <a:path w="1587" h="1587" extrusionOk="0">
                <a:moveTo>
                  <a:pt x="0" y="0"/>
                </a:move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27" name="Google Shape;327;p49"/>
          <p:cNvSpPr/>
          <p:nvPr/>
        </p:nvSpPr>
        <p:spPr>
          <a:xfrm>
            <a:off x="728664" y="397670"/>
            <a:ext cx="3175" cy="3572"/>
          </a:xfrm>
          <a:custGeom>
            <a:avLst/>
            <a:gdLst/>
            <a:ahLst/>
            <a:cxnLst/>
            <a:rect l="l" t="t" r="r" b="b"/>
            <a:pathLst>
              <a:path w="2" h="3" extrusionOk="0">
                <a:moveTo>
                  <a:pt x="0" y="3"/>
                </a:moveTo>
                <a:lnTo>
                  <a:pt x="2" y="0"/>
                </a:lnTo>
                <a:lnTo>
                  <a:pt x="0" y="0"/>
                </a:lnTo>
                <a:lnTo>
                  <a:pt x="0" y="3"/>
                </a:lnTo>
                <a:lnTo>
                  <a:pt x="2" y="0"/>
                </a:lnTo>
                <a:lnTo>
                  <a:pt x="0" y="0"/>
                </a:lnTo>
                <a:lnTo>
                  <a:pt x="0" y="3"/>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cxnSp>
        <p:nvCxnSpPr>
          <p:cNvPr id="328" name="Google Shape;328;p49"/>
          <p:cNvCxnSpPr/>
          <p:nvPr/>
        </p:nvCxnSpPr>
        <p:spPr>
          <a:xfrm>
            <a:off x="728663" y="397669"/>
            <a:ext cx="1587" cy="1191"/>
          </a:xfrm>
          <a:prstGeom prst="straightConnector1">
            <a:avLst/>
          </a:prstGeom>
          <a:noFill/>
          <a:ln>
            <a:noFill/>
          </a:ln>
        </p:spPr>
      </p:cxnSp>
      <p:cxnSp>
        <p:nvCxnSpPr>
          <p:cNvPr id="329" name="Google Shape;329;p49"/>
          <p:cNvCxnSpPr/>
          <p:nvPr/>
        </p:nvCxnSpPr>
        <p:spPr>
          <a:xfrm>
            <a:off x="728663" y="397669"/>
            <a:ext cx="1587" cy="1191"/>
          </a:xfrm>
          <a:prstGeom prst="straightConnector1">
            <a:avLst/>
          </a:prstGeom>
          <a:noFill/>
          <a:ln>
            <a:noFill/>
          </a:ln>
        </p:spPr>
      </p:cxnSp>
      <p:sp>
        <p:nvSpPr>
          <p:cNvPr id="330" name="Google Shape;330;p49"/>
          <p:cNvSpPr/>
          <p:nvPr/>
        </p:nvSpPr>
        <p:spPr>
          <a:xfrm>
            <a:off x="728663" y="397669"/>
            <a:ext cx="1587" cy="1191"/>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975"/>
              <a:buFont typeface="Trebuchet MS"/>
              <a:buNone/>
            </a:pPr>
            <a:endParaRPr sz="975" b="0">
              <a:solidFill>
                <a:schemeClr val="dk1"/>
              </a:solidFill>
              <a:latin typeface="Trebuchet MS"/>
              <a:ea typeface="Trebuchet MS"/>
              <a:cs typeface="Trebuchet MS"/>
              <a:sym typeface="Trebuchet MS"/>
            </a:endParaRPr>
          </a:p>
        </p:txBody>
      </p:sp>
      <p:sp>
        <p:nvSpPr>
          <p:cNvPr id="331" name="Google Shape;331;p49"/>
          <p:cNvSpPr/>
          <p:nvPr/>
        </p:nvSpPr>
        <p:spPr>
          <a:xfrm>
            <a:off x="728663" y="397669"/>
            <a:ext cx="1587" cy="11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975"/>
              <a:buFont typeface="Trebuchet MS"/>
              <a:buNone/>
            </a:pPr>
            <a:endParaRPr sz="975" b="0">
              <a:solidFill>
                <a:schemeClr val="dk1"/>
              </a:solidFill>
              <a:latin typeface="Trebuchet MS"/>
              <a:ea typeface="Trebuchet MS"/>
              <a:cs typeface="Trebuchet MS"/>
              <a:sym typeface="Trebuchet MS"/>
            </a:endParaRPr>
          </a:p>
        </p:txBody>
      </p:sp>
      <p:cxnSp>
        <p:nvCxnSpPr>
          <p:cNvPr id="332" name="Google Shape;332;p49"/>
          <p:cNvCxnSpPr/>
          <p:nvPr/>
        </p:nvCxnSpPr>
        <p:spPr>
          <a:xfrm>
            <a:off x="728663" y="395288"/>
            <a:ext cx="1587" cy="1191"/>
          </a:xfrm>
          <a:prstGeom prst="straightConnector1">
            <a:avLst/>
          </a:prstGeom>
          <a:noFill/>
          <a:ln>
            <a:noFill/>
          </a:ln>
        </p:spPr>
      </p:cxnSp>
      <p:cxnSp>
        <p:nvCxnSpPr>
          <p:cNvPr id="333" name="Google Shape;333;p49"/>
          <p:cNvCxnSpPr/>
          <p:nvPr/>
        </p:nvCxnSpPr>
        <p:spPr>
          <a:xfrm>
            <a:off x="728663" y="395288"/>
            <a:ext cx="1587" cy="1191"/>
          </a:xfrm>
          <a:prstGeom prst="straightConnector1">
            <a:avLst/>
          </a:prstGeom>
          <a:noFill/>
          <a:ln>
            <a:noFill/>
          </a:ln>
        </p:spPr>
      </p:cxnSp>
      <p:sp>
        <p:nvSpPr>
          <p:cNvPr id="334" name="Google Shape;334;p49"/>
          <p:cNvSpPr/>
          <p:nvPr/>
        </p:nvSpPr>
        <p:spPr>
          <a:xfrm>
            <a:off x="728663" y="392908"/>
            <a:ext cx="1587" cy="2381"/>
          </a:xfrm>
          <a:custGeom>
            <a:avLst/>
            <a:gdLst/>
            <a:ahLst/>
            <a:cxnLst/>
            <a:rect l="l" t="t" r="r" b="b"/>
            <a:pathLst>
              <a:path w="1587" h="2" extrusionOk="0">
                <a:moveTo>
                  <a:pt x="0" y="2"/>
                </a:moveTo>
                <a:lnTo>
                  <a:pt x="0" y="2"/>
                </a:lnTo>
                <a:lnTo>
                  <a:pt x="0" y="0"/>
                </a:lnTo>
                <a:lnTo>
                  <a:pt x="0" y="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5" name="Google Shape;335;p49"/>
          <p:cNvSpPr/>
          <p:nvPr/>
        </p:nvSpPr>
        <p:spPr>
          <a:xfrm>
            <a:off x="719139" y="385763"/>
            <a:ext cx="3175" cy="2381"/>
          </a:xfrm>
          <a:custGeom>
            <a:avLst/>
            <a:gdLst/>
            <a:ahLst/>
            <a:cxnLst/>
            <a:rect l="l" t="t" r="r" b="b"/>
            <a:pathLst>
              <a:path w="2" h="2" extrusionOk="0">
                <a:moveTo>
                  <a:pt x="0" y="0"/>
                </a:moveTo>
                <a:lnTo>
                  <a:pt x="0" y="2"/>
                </a:lnTo>
                <a:lnTo>
                  <a:pt x="2" y="2"/>
                </a:lnTo>
                <a:lnTo>
                  <a:pt x="2" y="0"/>
                </a:lnTo>
                <a:lnTo>
                  <a:pt x="0" y="0"/>
                </a:lnTo>
                <a:lnTo>
                  <a:pt x="0" y="2"/>
                </a:lnTo>
                <a:lnTo>
                  <a:pt x="2" y="2"/>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6" name="Google Shape;336;p49"/>
          <p:cNvSpPr/>
          <p:nvPr/>
        </p:nvSpPr>
        <p:spPr>
          <a:xfrm>
            <a:off x="719139" y="388145"/>
            <a:ext cx="3175" cy="2381"/>
          </a:xfrm>
          <a:custGeom>
            <a:avLst/>
            <a:gdLst/>
            <a:ahLst/>
            <a:cxnLst/>
            <a:rect l="l" t="t" r="r" b="b"/>
            <a:pathLst>
              <a:path w="2" h="2" extrusionOk="0">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7" name="Google Shape;337;p49"/>
          <p:cNvSpPr/>
          <p:nvPr/>
        </p:nvSpPr>
        <p:spPr>
          <a:xfrm>
            <a:off x="468314" y="381000"/>
            <a:ext cx="1587" cy="1191"/>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975"/>
              <a:buFont typeface="Trebuchet MS"/>
              <a:buNone/>
            </a:pPr>
            <a:endParaRPr sz="975" b="0">
              <a:solidFill>
                <a:schemeClr val="dk1"/>
              </a:solidFill>
              <a:latin typeface="Trebuchet MS"/>
              <a:ea typeface="Trebuchet MS"/>
              <a:cs typeface="Trebuchet MS"/>
              <a:sym typeface="Trebuchet MS"/>
            </a:endParaRPr>
          </a:p>
        </p:txBody>
      </p:sp>
      <p:sp>
        <p:nvSpPr>
          <p:cNvPr id="338" name="Google Shape;338;p49"/>
          <p:cNvSpPr/>
          <p:nvPr/>
        </p:nvSpPr>
        <p:spPr>
          <a:xfrm>
            <a:off x="474664" y="371475"/>
            <a:ext cx="1587" cy="1191"/>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975"/>
              <a:buFont typeface="Trebuchet MS"/>
              <a:buNone/>
            </a:pPr>
            <a:endParaRPr sz="975" b="0">
              <a:solidFill>
                <a:schemeClr val="dk1"/>
              </a:solidFill>
              <a:latin typeface="Trebuchet MS"/>
              <a:ea typeface="Trebuchet MS"/>
              <a:cs typeface="Trebuchet MS"/>
              <a:sym typeface="Trebuchet MS"/>
            </a:endParaRPr>
          </a:p>
        </p:txBody>
      </p:sp>
      <p:sp>
        <p:nvSpPr>
          <p:cNvPr id="339" name="Google Shape;339;p49"/>
          <p:cNvSpPr/>
          <p:nvPr/>
        </p:nvSpPr>
        <p:spPr>
          <a:xfrm>
            <a:off x="474664" y="371475"/>
            <a:ext cx="1587" cy="1191"/>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975"/>
              <a:buFont typeface="Trebuchet MS"/>
              <a:buNone/>
            </a:pPr>
            <a:endParaRPr sz="975" b="0">
              <a:solidFill>
                <a:schemeClr val="dk1"/>
              </a:solidFill>
              <a:latin typeface="Trebuchet MS"/>
              <a:ea typeface="Trebuchet MS"/>
              <a:cs typeface="Trebuchet MS"/>
              <a:sym typeface="Trebuchet MS"/>
            </a:endParaRPr>
          </a:p>
        </p:txBody>
      </p:sp>
      <p:sp>
        <p:nvSpPr>
          <p:cNvPr id="340" name="Google Shape;340;p49"/>
          <p:cNvSpPr/>
          <p:nvPr/>
        </p:nvSpPr>
        <p:spPr>
          <a:xfrm>
            <a:off x="468314" y="381000"/>
            <a:ext cx="1587" cy="1191"/>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975"/>
              <a:buFont typeface="Trebuchet MS"/>
              <a:buNone/>
            </a:pPr>
            <a:endParaRPr sz="975" b="0">
              <a:solidFill>
                <a:schemeClr val="dk1"/>
              </a:solidFill>
              <a:latin typeface="Trebuchet MS"/>
              <a:ea typeface="Trebuchet MS"/>
              <a:cs typeface="Trebuchet MS"/>
              <a:sym typeface="Trebuchet MS"/>
            </a:endParaRPr>
          </a:p>
        </p:txBody>
      </p:sp>
      <p:sp>
        <p:nvSpPr>
          <p:cNvPr id="341" name="Google Shape;341;p49"/>
          <p:cNvSpPr/>
          <p:nvPr/>
        </p:nvSpPr>
        <p:spPr>
          <a:xfrm>
            <a:off x="468314" y="381000"/>
            <a:ext cx="1587" cy="1191"/>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975"/>
              <a:buFont typeface="Trebuchet MS"/>
              <a:buNone/>
            </a:pPr>
            <a:endParaRPr sz="975" b="0">
              <a:solidFill>
                <a:schemeClr val="dk1"/>
              </a:solidFill>
              <a:latin typeface="Trebuchet MS"/>
              <a:ea typeface="Trebuchet MS"/>
              <a:cs typeface="Trebuchet MS"/>
              <a:sym typeface="Trebuchet MS"/>
            </a:endParaRPr>
          </a:p>
        </p:txBody>
      </p:sp>
      <p:sp>
        <p:nvSpPr>
          <p:cNvPr id="342" name="Google Shape;342;p49"/>
          <p:cNvSpPr/>
          <p:nvPr/>
        </p:nvSpPr>
        <p:spPr>
          <a:xfrm>
            <a:off x="468314" y="381000"/>
            <a:ext cx="1587" cy="1191"/>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975"/>
              <a:buFont typeface="Trebuchet MS"/>
              <a:buNone/>
            </a:pPr>
            <a:endParaRPr sz="975" b="0">
              <a:solidFill>
                <a:schemeClr val="dk1"/>
              </a:solidFill>
              <a:latin typeface="Trebuchet MS"/>
              <a:ea typeface="Trebuchet MS"/>
              <a:cs typeface="Trebuchet MS"/>
              <a:sym typeface="Trebuchet MS"/>
            </a:endParaRPr>
          </a:p>
        </p:txBody>
      </p:sp>
      <p:sp>
        <p:nvSpPr>
          <p:cNvPr id="343" name="Google Shape;343;p49"/>
          <p:cNvSpPr/>
          <p:nvPr/>
        </p:nvSpPr>
        <p:spPr>
          <a:xfrm>
            <a:off x="468314" y="381000"/>
            <a:ext cx="1587" cy="1191"/>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975"/>
              <a:buFont typeface="Trebuchet MS"/>
              <a:buNone/>
            </a:pPr>
            <a:endParaRPr sz="975" b="0">
              <a:solidFill>
                <a:schemeClr val="dk1"/>
              </a:solidFill>
              <a:latin typeface="Trebuchet MS"/>
              <a:ea typeface="Trebuchet MS"/>
              <a:cs typeface="Trebuchet MS"/>
              <a:sym typeface="Trebuchet MS"/>
            </a:endParaRPr>
          </a:p>
        </p:txBody>
      </p:sp>
      <p:sp>
        <p:nvSpPr>
          <p:cNvPr id="344" name="Google Shape;344;p49"/>
          <p:cNvSpPr/>
          <p:nvPr/>
        </p:nvSpPr>
        <p:spPr>
          <a:xfrm>
            <a:off x="465139" y="364333"/>
            <a:ext cx="1587" cy="2381"/>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975"/>
              <a:buFont typeface="Trebuchet MS"/>
              <a:buNone/>
            </a:pPr>
            <a:endParaRPr sz="975" b="0">
              <a:solidFill>
                <a:schemeClr val="dk1"/>
              </a:solidFill>
              <a:latin typeface="Trebuchet MS"/>
              <a:ea typeface="Trebuchet MS"/>
              <a:cs typeface="Trebuchet MS"/>
              <a:sym typeface="Trebuchet MS"/>
            </a:endParaRPr>
          </a:p>
        </p:txBody>
      </p:sp>
      <p:sp>
        <p:nvSpPr>
          <p:cNvPr id="345" name="Google Shape;345;p49"/>
          <p:cNvSpPr txBox="1">
            <a:spLocks noGrp="1"/>
          </p:cNvSpPr>
          <p:nvPr>
            <p:ph type="title"/>
          </p:nvPr>
        </p:nvSpPr>
        <p:spPr>
          <a:xfrm>
            <a:off x="343401" y="226220"/>
            <a:ext cx="8439652" cy="7739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Garamond"/>
              <a:buNone/>
              <a:defRPr b="1" i="0" cap="none">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49"/>
          <p:cNvSpPr txBox="1">
            <a:spLocks noGrp="1"/>
          </p:cNvSpPr>
          <p:nvPr>
            <p:ph type="body" idx="1"/>
          </p:nvPr>
        </p:nvSpPr>
        <p:spPr>
          <a:xfrm>
            <a:off x="343402" y="1095377"/>
            <a:ext cx="8440305" cy="3450647"/>
          </a:xfrm>
          <a:prstGeom prst="rect">
            <a:avLst/>
          </a:prstGeom>
          <a:noFill/>
          <a:ln>
            <a:noFill/>
          </a:ln>
        </p:spPr>
        <p:txBody>
          <a:bodyPr spcFirstLastPara="1" wrap="square" lIns="91425" tIns="45700" rIns="91425" bIns="45700" anchor="t" anchorCtr="0">
            <a:normAutofit/>
          </a:bodyPr>
          <a:lstStyle>
            <a:lvl1pPr marL="457200" lvl="0" indent="-431800" algn="l">
              <a:lnSpc>
                <a:spcPct val="130000"/>
              </a:lnSpc>
              <a:spcBef>
                <a:spcPts val="900"/>
              </a:spcBef>
              <a:spcAft>
                <a:spcPts val="0"/>
              </a:spcAft>
              <a:buClr>
                <a:schemeClr val="dk1"/>
              </a:buClr>
              <a:buSzPts val="3200"/>
              <a:buChar char="•"/>
              <a:defRPr>
                <a:solidFill>
                  <a:schemeClr val="dk1"/>
                </a:solidFill>
                <a:latin typeface="Garamond"/>
                <a:ea typeface="Garamond"/>
                <a:cs typeface="Garamond"/>
                <a:sym typeface="Garamond"/>
              </a:defRPr>
            </a:lvl1pPr>
            <a:lvl2pPr marL="914400" lvl="1" indent="-406400" algn="l">
              <a:lnSpc>
                <a:spcPct val="130000"/>
              </a:lnSpc>
              <a:spcBef>
                <a:spcPts val="900"/>
              </a:spcBef>
              <a:spcAft>
                <a:spcPts val="0"/>
              </a:spcAft>
              <a:buClr>
                <a:srgbClr val="6FA0DC"/>
              </a:buClr>
              <a:buSzPts val="2800"/>
              <a:buChar char="–"/>
              <a:defRPr>
                <a:solidFill>
                  <a:schemeClr val="dk1"/>
                </a:solidFill>
                <a:latin typeface="Garamond"/>
                <a:ea typeface="Garamond"/>
                <a:cs typeface="Garamond"/>
                <a:sym typeface="Garamond"/>
              </a:defRPr>
            </a:lvl2pPr>
            <a:lvl3pPr marL="1371600" lvl="2" indent="-304800" algn="l">
              <a:lnSpc>
                <a:spcPct val="130000"/>
              </a:lnSpc>
              <a:spcBef>
                <a:spcPts val="0"/>
              </a:spcBef>
              <a:spcAft>
                <a:spcPts val="0"/>
              </a:spcAft>
              <a:buClr>
                <a:srgbClr val="6FA0DC"/>
              </a:buClr>
              <a:buSzPts val="1200"/>
              <a:buChar char="•"/>
              <a:defRPr sz="1200">
                <a:solidFill>
                  <a:schemeClr val="dk1"/>
                </a:solidFill>
                <a:latin typeface="Garamond"/>
                <a:ea typeface="Garamond"/>
                <a:cs typeface="Garamond"/>
                <a:sym typeface="Garamond"/>
              </a:defRPr>
            </a:lvl3pPr>
            <a:lvl4pPr marL="1828800" lvl="3" indent="-355600" algn="l">
              <a:lnSpc>
                <a:spcPct val="130000"/>
              </a:lnSpc>
              <a:spcBef>
                <a:spcPts val="0"/>
              </a:spcBef>
              <a:spcAft>
                <a:spcPts val="0"/>
              </a:spcAft>
              <a:buClr>
                <a:srgbClr val="6FA0DC"/>
              </a:buClr>
              <a:buSzPts val="2000"/>
              <a:buChar char="–"/>
              <a:defRPr>
                <a:solidFill>
                  <a:schemeClr val="dk1"/>
                </a:solidFill>
                <a:latin typeface="Garamond"/>
                <a:ea typeface="Garamond"/>
                <a:cs typeface="Garamond"/>
                <a:sym typeface="Garamond"/>
              </a:defRPr>
            </a:lvl4pPr>
            <a:lvl5pPr marL="2286000" lvl="4" indent="-355600" algn="l">
              <a:lnSpc>
                <a:spcPct val="130000"/>
              </a:lnSpc>
              <a:spcBef>
                <a:spcPts val="0"/>
              </a:spcBef>
              <a:spcAft>
                <a:spcPts val="0"/>
              </a:spcAft>
              <a:buClr>
                <a:srgbClr val="6FA0DC"/>
              </a:buClr>
              <a:buSzPts val="2000"/>
              <a:buChar char="»"/>
              <a:defRPr>
                <a:solidFill>
                  <a:schemeClr val="dk1"/>
                </a:solidFill>
                <a:latin typeface="Garamond"/>
                <a:ea typeface="Garamond"/>
                <a:cs typeface="Garamond"/>
                <a:sym typeface="Garamond"/>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7" name="Google Shape;347;p49"/>
          <p:cNvSpPr txBox="1">
            <a:spLocks noGrp="1"/>
          </p:cNvSpPr>
          <p:nvPr>
            <p:ph type="ftr" idx="11"/>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8" name="Google Shape;348;p49"/>
          <p:cNvSpPr txBox="1">
            <a:spLocks noGrp="1"/>
          </p:cNvSpPr>
          <p:nvPr>
            <p:ph type="sldNum" idx="12"/>
          </p:nvPr>
        </p:nvSpPr>
        <p:spPr>
          <a:xfrm>
            <a:off x="457200" y="4738399"/>
            <a:ext cx="2133600" cy="273844"/>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a:solidFill>
                  <a:srgbClr val="888888"/>
                </a:solidFill>
                <a:latin typeface="Garamond"/>
                <a:ea typeface="Garamond"/>
                <a:cs typeface="Garamond"/>
                <a:sym typeface="Garamond"/>
              </a:defRPr>
            </a:lvl1pPr>
            <a:lvl2pPr marL="0" marR="0" lvl="1" indent="0" algn="l">
              <a:spcBef>
                <a:spcPts val="0"/>
              </a:spcBef>
              <a:buNone/>
              <a:defRPr sz="1200">
                <a:solidFill>
                  <a:srgbClr val="888888"/>
                </a:solidFill>
                <a:latin typeface="Garamond"/>
                <a:ea typeface="Garamond"/>
                <a:cs typeface="Garamond"/>
                <a:sym typeface="Garamond"/>
              </a:defRPr>
            </a:lvl2pPr>
            <a:lvl3pPr marL="0" marR="0" lvl="2" indent="0" algn="l">
              <a:spcBef>
                <a:spcPts val="0"/>
              </a:spcBef>
              <a:buNone/>
              <a:defRPr sz="1200">
                <a:solidFill>
                  <a:srgbClr val="888888"/>
                </a:solidFill>
                <a:latin typeface="Garamond"/>
                <a:ea typeface="Garamond"/>
                <a:cs typeface="Garamond"/>
                <a:sym typeface="Garamond"/>
              </a:defRPr>
            </a:lvl3pPr>
            <a:lvl4pPr marL="0" marR="0" lvl="3" indent="0" algn="l">
              <a:spcBef>
                <a:spcPts val="0"/>
              </a:spcBef>
              <a:buNone/>
              <a:defRPr sz="1200">
                <a:solidFill>
                  <a:srgbClr val="888888"/>
                </a:solidFill>
                <a:latin typeface="Garamond"/>
                <a:ea typeface="Garamond"/>
                <a:cs typeface="Garamond"/>
                <a:sym typeface="Garamond"/>
              </a:defRPr>
            </a:lvl4pPr>
            <a:lvl5pPr marL="0" marR="0" lvl="4" indent="0" algn="l">
              <a:spcBef>
                <a:spcPts val="0"/>
              </a:spcBef>
              <a:buNone/>
              <a:defRPr sz="1200">
                <a:solidFill>
                  <a:srgbClr val="888888"/>
                </a:solidFill>
                <a:latin typeface="Garamond"/>
                <a:ea typeface="Garamond"/>
                <a:cs typeface="Garamond"/>
                <a:sym typeface="Garamond"/>
              </a:defRPr>
            </a:lvl5pPr>
            <a:lvl6pPr marL="0" marR="0" lvl="5" indent="0" algn="l">
              <a:spcBef>
                <a:spcPts val="0"/>
              </a:spcBef>
              <a:buNone/>
              <a:defRPr sz="1200">
                <a:solidFill>
                  <a:srgbClr val="888888"/>
                </a:solidFill>
                <a:latin typeface="Garamond"/>
                <a:ea typeface="Garamond"/>
                <a:cs typeface="Garamond"/>
                <a:sym typeface="Garamond"/>
              </a:defRPr>
            </a:lvl6pPr>
            <a:lvl7pPr marL="0" marR="0" lvl="6" indent="0" algn="l">
              <a:spcBef>
                <a:spcPts val="0"/>
              </a:spcBef>
              <a:buNone/>
              <a:defRPr sz="1200">
                <a:solidFill>
                  <a:srgbClr val="888888"/>
                </a:solidFill>
                <a:latin typeface="Garamond"/>
                <a:ea typeface="Garamond"/>
                <a:cs typeface="Garamond"/>
                <a:sym typeface="Garamond"/>
              </a:defRPr>
            </a:lvl7pPr>
            <a:lvl8pPr marL="0" marR="0" lvl="7" indent="0" algn="l">
              <a:spcBef>
                <a:spcPts val="0"/>
              </a:spcBef>
              <a:buNone/>
              <a:defRPr sz="1200">
                <a:solidFill>
                  <a:srgbClr val="888888"/>
                </a:solidFill>
                <a:latin typeface="Garamond"/>
                <a:ea typeface="Garamond"/>
                <a:cs typeface="Garamond"/>
                <a:sym typeface="Garamond"/>
              </a:defRPr>
            </a:lvl8pPr>
            <a:lvl9pPr marL="0" marR="0" lvl="8" indent="0" algn="l">
              <a:spcBef>
                <a:spcPts val="0"/>
              </a:spcBef>
              <a:buNone/>
              <a:defRPr sz="1200">
                <a:solidFill>
                  <a:srgbClr val="888888"/>
                </a:solidFill>
                <a:latin typeface="Garamond"/>
                <a:ea typeface="Garamond"/>
                <a:cs typeface="Garamond"/>
                <a:sym typeface="Garamond"/>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5"/>
        <p:cNvGrpSpPr/>
        <p:nvPr/>
      </p:nvGrpSpPr>
      <p:grpSpPr>
        <a:xfrm>
          <a:off x="0" y="0"/>
          <a:ext cx="0" cy="0"/>
          <a:chOff x="0" y="0"/>
          <a:chExt cx="0" cy="0"/>
        </a:xfrm>
      </p:grpSpPr>
      <p:sp>
        <p:nvSpPr>
          <p:cNvPr id="356" name="Google Shape;356;p5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7" name="Google Shape;357;p5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58" name="Google Shape;358;p5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5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5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1"/>
        <p:cNvGrpSpPr/>
        <p:nvPr/>
      </p:nvGrpSpPr>
      <p:grpSpPr>
        <a:xfrm>
          <a:off x="0" y="0"/>
          <a:ext cx="0" cy="0"/>
          <a:chOff x="0" y="0"/>
          <a:chExt cx="0" cy="0"/>
        </a:xfrm>
      </p:grpSpPr>
      <p:sp>
        <p:nvSpPr>
          <p:cNvPr id="362" name="Google Shape;362;p5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3" name="Google Shape;363;p5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5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5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6"/>
        <p:cNvGrpSpPr/>
        <p:nvPr/>
      </p:nvGrpSpPr>
      <p:grpSpPr>
        <a:xfrm>
          <a:off x="0" y="0"/>
          <a:ext cx="0" cy="0"/>
          <a:chOff x="0" y="0"/>
          <a:chExt cx="0" cy="0"/>
        </a:xfrm>
      </p:grpSpPr>
      <p:sp>
        <p:nvSpPr>
          <p:cNvPr id="367" name="Google Shape;367;p5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8" name="Google Shape;368;p5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9" name="Google Shape;369;p5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5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1" name="Google Shape;371;p5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2"/>
        <p:cNvGrpSpPr/>
        <p:nvPr/>
      </p:nvGrpSpPr>
      <p:grpSpPr>
        <a:xfrm>
          <a:off x="0" y="0"/>
          <a:ext cx="0" cy="0"/>
          <a:chOff x="0" y="0"/>
          <a:chExt cx="0" cy="0"/>
        </a:xfrm>
      </p:grpSpPr>
      <p:sp>
        <p:nvSpPr>
          <p:cNvPr id="373" name="Google Shape;373;p54"/>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5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75" name="Google Shape;375;p5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5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5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8"/>
        <p:cNvGrpSpPr/>
        <p:nvPr/>
      </p:nvGrpSpPr>
      <p:grpSpPr>
        <a:xfrm>
          <a:off x="0" y="0"/>
          <a:ext cx="0" cy="0"/>
          <a:chOff x="0" y="0"/>
          <a:chExt cx="0" cy="0"/>
        </a:xfrm>
      </p:grpSpPr>
      <p:sp>
        <p:nvSpPr>
          <p:cNvPr id="379" name="Google Shape;379;p5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0" name="Google Shape;380;p5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5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82" name="Google Shape;382;p55" descr="C:\Users\sbhatt\Dropbox (R4D)\JLN NEW STRUCTURE\Communication\Logos\JLN Logos\JLN-logo-final-small-horizontal.png"/>
          <p:cNvPicPr preferRelativeResize="0"/>
          <p:nvPr/>
        </p:nvPicPr>
        <p:blipFill rotWithShape="1">
          <a:blip r:embed="rId2">
            <a:alphaModFix/>
          </a:blip>
          <a:srcRect/>
          <a:stretch/>
        </p:blipFill>
        <p:spPr>
          <a:xfrm>
            <a:off x="98282" y="4774632"/>
            <a:ext cx="713887" cy="27706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83"/>
        <p:cNvGrpSpPr/>
        <p:nvPr/>
      </p:nvGrpSpPr>
      <p:grpSpPr>
        <a:xfrm>
          <a:off x="0" y="0"/>
          <a:ext cx="0" cy="0"/>
          <a:chOff x="0" y="0"/>
          <a:chExt cx="0" cy="0"/>
        </a:xfrm>
      </p:grpSpPr>
      <p:sp>
        <p:nvSpPr>
          <p:cNvPr id="384" name="Google Shape;384;p5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5" name="Google Shape;385;p5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6" name="Google Shape;386;p5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87" name="Google Shape;387;p56" descr="C:\Users\sbhatt\Dropbox (R4D)\JLN NEW STRUCTURE\Communication\Logos\JLN Logos\JLN-logo-final-small-horizontal.png"/>
          <p:cNvPicPr preferRelativeResize="0"/>
          <p:nvPr/>
        </p:nvPicPr>
        <p:blipFill rotWithShape="1">
          <a:blip r:embed="rId2">
            <a:alphaModFix/>
          </a:blip>
          <a:srcRect/>
          <a:stretch/>
        </p:blipFill>
        <p:spPr>
          <a:xfrm>
            <a:off x="98282" y="4774632"/>
            <a:ext cx="713887" cy="27706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table format">
  <p:cSld name="2_table format">
    <p:spTree>
      <p:nvGrpSpPr>
        <p:cNvPr id="1" name="Shape 388"/>
        <p:cNvGrpSpPr/>
        <p:nvPr/>
      </p:nvGrpSpPr>
      <p:grpSpPr>
        <a:xfrm>
          <a:off x="0" y="0"/>
          <a:ext cx="0" cy="0"/>
          <a:chOff x="0" y="0"/>
          <a:chExt cx="0" cy="0"/>
        </a:xfrm>
      </p:grpSpPr>
      <p:sp>
        <p:nvSpPr>
          <p:cNvPr id="389" name="Google Shape;389;p5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400"/>
              <a:buFont typeface="Arial"/>
              <a:buNone/>
              <a:defRPr sz="2400" b="0"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0" name="Google Shape;390;p57"/>
          <p:cNvSpPr txBox="1">
            <a:spLocks noGrp="1"/>
          </p:cNvSpPr>
          <p:nvPr>
            <p:ph type="body" idx="1"/>
          </p:nvPr>
        </p:nvSpPr>
        <p:spPr>
          <a:xfrm>
            <a:off x="457200" y="2152980"/>
            <a:ext cx="8229600" cy="1764273"/>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rgbClr val="005493"/>
              </a:buClr>
              <a:buSzPts val="2000"/>
              <a:buFont typeface="Noto Sans Symbols"/>
              <a:buChar char="▪"/>
              <a:defRPr sz="2000" b="0" i="0">
                <a:solidFill>
                  <a:srgbClr val="313231"/>
                </a:solidFill>
                <a:latin typeface="Arial"/>
                <a:ea typeface="Arial"/>
                <a:cs typeface="Arial"/>
                <a:sym typeface="Arial"/>
              </a:defRPr>
            </a:lvl1pPr>
            <a:lvl2pPr marL="914400" lvl="1" indent="-342900" algn="l">
              <a:spcBef>
                <a:spcPts val="360"/>
              </a:spcBef>
              <a:spcAft>
                <a:spcPts val="0"/>
              </a:spcAft>
              <a:buClr>
                <a:srgbClr val="005493"/>
              </a:buClr>
              <a:buSzPts val="1800"/>
              <a:buFont typeface="Noto Sans Symbols"/>
              <a:buChar char="▪"/>
              <a:defRPr sz="1800" b="0" i="0">
                <a:solidFill>
                  <a:srgbClr val="313231"/>
                </a:solidFill>
                <a:latin typeface="Arial"/>
                <a:ea typeface="Arial"/>
                <a:cs typeface="Arial"/>
                <a:sym typeface="Arial"/>
              </a:defRPr>
            </a:lvl2pPr>
            <a:lvl3pPr marL="1371600" lvl="2" indent="-330200" algn="l">
              <a:spcBef>
                <a:spcPts val="320"/>
              </a:spcBef>
              <a:spcAft>
                <a:spcPts val="0"/>
              </a:spcAft>
              <a:buClr>
                <a:srgbClr val="005493"/>
              </a:buClr>
              <a:buSzPts val="1600"/>
              <a:buFont typeface="Noto Sans Symbols"/>
              <a:buChar char="▪"/>
              <a:defRPr sz="1600" b="0" i="0">
                <a:solidFill>
                  <a:srgbClr val="313231"/>
                </a:solidFill>
                <a:latin typeface="Arial"/>
                <a:ea typeface="Arial"/>
                <a:cs typeface="Arial"/>
                <a:sym typeface="Arial"/>
              </a:defRPr>
            </a:lvl3pPr>
            <a:lvl4pPr marL="1828800" lvl="3" indent="-317500" algn="l">
              <a:spcBef>
                <a:spcPts val="280"/>
              </a:spcBef>
              <a:spcAft>
                <a:spcPts val="0"/>
              </a:spcAft>
              <a:buClr>
                <a:srgbClr val="005493"/>
              </a:buClr>
              <a:buSzPts val="1400"/>
              <a:buFont typeface="Noto Sans Symbols"/>
              <a:buChar char="▪"/>
              <a:defRPr sz="1400" b="0" i="0">
                <a:solidFill>
                  <a:srgbClr val="313231"/>
                </a:solidFill>
                <a:latin typeface="Arial"/>
                <a:ea typeface="Arial"/>
                <a:cs typeface="Arial"/>
                <a:sym typeface="Arial"/>
              </a:defRPr>
            </a:lvl4pPr>
            <a:lvl5pPr marL="2286000" lvl="4" indent="-304800" algn="l">
              <a:spcBef>
                <a:spcPts val="240"/>
              </a:spcBef>
              <a:spcAft>
                <a:spcPts val="0"/>
              </a:spcAft>
              <a:buClr>
                <a:srgbClr val="005493"/>
              </a:buClr>
              <a:buSzPts val="1200"/>
              <a:buFont typeface="Noto Sans Symbols"/>
              <a:buChar char="▪"/>
              <a:defRPr sz="1200" b="0" i="0">
                <a:solidFill>
                  <a:srgbClr val="31323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1" name="Google Shape;391;p57"/>
          <p:cNvSpPr txBox="1">
            <a:spLocks noGrp="1"/>
          </p:cNvSpPr>
          <p:nvPr>
            <p:ph type="body" idx="2"/>
          </p:nvPr>
        </p:nvSpPr>
        <p:spPr>
          <a:xfrm>
            <a:off x="457200" y="1154779"/>
            <a:ext cx="8229600" cy="880765"/>
          </a:xfrm>
          <a:prstGeom prst="rect">
            <a:avLst/>
          </a:prstGeom>
          <a:solidFill>
            <a:srgbClr val="636466">
              <a:alpha val="49803"/>
            </a:srgbClr>
          </a:solidFill>
          <a:ln>
            <a:noFill/>
          </a:ln>
        </p:spPr>
        <p:txBody>
          <a:bodyPr spcFirstLastPara="1" wrap="square" lIns="91425" tIns="45700" rIns="91425" bIns="45700" anchor="ctr" anchorCtr="0">
            <a:normAutofit/>
          </a:bodyPr>
          <a:lstStyle>
            <a:lvl1pPr marL="457200" lvl="0" indent="-228600" algn="l">
              <a:spcBef>
                <a:spcPts val="400"/>
              </a:spcBef>
              <a:spcAft>
                <a:spcPts val="0"/>
              </a:spcAft>
              <a:buClr>
                <a:srgbClr val="00A6B6"/>
              </a:buClr>
              <a:buSzPts val="2000"/>
              <a:buFont typeface="Arial"/>
              <a:buNone/>
              <a:defRPr sz="2000" b="0" i="0">
                <a:solidFill>
                  <a:srgbClr val="F7F7F7"/>
                </a:solidFill>
                <a:latin typeface="Arial"/>
                <a:ea typeface="Arial"/>
                <a:cs typeface="Arial"/>
                <a:sym typeface="Arial"/>
              </a:defRPr>
            </a:lvl1pPr>
            <a:lvl2pPr marL="914400" lvl="1" indent="-228600" algn="l">
              <a:spcBef>
                <a:spcPts val="360"/>
              </a:spcBef>
              <a:spcAft>
                <a:spcPts val="0"/>
              </a:spcAft>
              <a:buClr>
                <a:srgbClr val="00A6B6"/>
              </a:buClr>
              <a:buSzPts val="1800"/>
              <a:buFont typeface="Arial"/>
              <a:buNone/>
              <a:defRPr sz="1800" b="0" i="0">
                <a:solidFill>
                  <a:srgbClr val="313231"/>
                </a:solidFill>
                <a:latin typeface="Arial"/>
                <a:ea typeface="Arial"/>
                <a:cs typeface="Arial"/>
                <a:sym typeface="Arial"/>
              </a:defRPr>
            </a:lvl2pPr>
            <a:lvl3pPr marL="1371600" lvl="2" indent="-228600" algn="l">
              <a:spcBef>
                <a:spcPts val="320"/>
              </a:spcBef>
              <a:spcAft>
                <a:spcPts val="0"/>
              </a:spcAft>
              <a:buClr>
                <a:srgbClr val="00A6B6"/>
              </a:buClr>
              <a:buSzPts val="1600"/>
              <a:buFont typeface="Arial"/>
              <a:buNone/>
              <a:defRPr sz="1600" b="0" i="0">
                <a:solidFill>
                  <a:srgbClr val="313231"/>
                </a:solidFill>
                <a:latin typeface="Arial"/>
                <a:ea typeface="Arial"/>
                <a:cs typeface="Arial"/>
                <a:sym typeface="Arial"/>
              </a:defRPr>
            </a:lvl3pPr>
            <a:lvl4pPr marL="1828800" lvl="3" indent="-228600" algn="l">
              <a:spcBef>
                <a:spcPts val="280"/>
              </a:spcBef>
              <a:spcAft>
                <a:spcPts val="0"/>
              </a:spcAft>
              <a:buClr>
                <a:srgbClr val="00A6B6"/>
              </a:buClr>
              <a:buSzPts val="1400"/>
              <a:buFont typeface="Arial"/>
              <a:buNone/>
              <a:defRPr sz="1400" b="0" i="0">
                <a:solidFill>
                  <a:srgbClr val="313231"/>
                </a:solidFill>
                <a:latin typeface="Arial"/>
                <a:ea typeface="Arial"/>
                <a:cs typeface="Arial"/>
                <a:sym typeface="Arial"/>
              </a:defRPr>
            </a:lvl4pPr>
            <a:lvl5pPr marL="2286000" lvl="4" indent="-228600" algn="l">
              <a:spcBef>
                <a:spcPts val="240"/>
              </a:spcBef>
              <a:spcAft>
                <a:spcPts val="0"/>
              </a:spcAft>
              <a:buClr>
                <a:srgbClr val="00A6B6"/>
              </a:buClr>
              <a:buSzPts val="1200"/>
              <a:buFont typeface="Arial"/>
              <a:buNone/>
              <a:defRPr sz="1200" b="0" i="0">
                <a:solidFill>
                  <a:srgbClr val="31323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2" name="Google Shape;392;p5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3" name="Google Shape;393;p5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4" name="Google Shape;394;p5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A29E97"/>
                </a:solidFill>
              </a:defRPr>
            </a:lvl1pPr>
            <a:lvl2pPr marL="0" lvl="1" indent="0" algn="r">
              <a:spcBef>
                <a:spcPts val="0"/>
              </a:spcBef>
              <a:buNone/>
              <a:defRPr>
                <a:solidFill>
                  <a:srgbClr val="A29E97"/>
                </a:solidFill>
              </a:defRPr>
            </a:lvl2pPr>
            <a:lvl3pPr marL="0" lvl="2" indent="0" algn="r">
              <a:spcBef>
                <a:spcPts val="0"/>
              </a:spcBef>
              <a:buNone/>
              <a:defRPr>
                <a:solidFill>
                  <a:srgbClr val="A29E97"/>
                </a:solidFill>
              </a:defRPr>
            </a:lvl3pPr>
            <a:lvl4pPr marL="0" lvl="3" indent="0" algn="r">
              <a:spcBef>
                <a:spcPts val="0"/>
              </a:spcBef>
              <a:buNone/>
              <a:defRPr>
                <a:solidFill>
                  <a:srgbClr val="A29E97"/>
                </a:solidFill>
              </a:defRPr>
            </a:lvl4pPr>
            <a:lvl5pPr marL="0" lvl="4" indent="0" algn="r">
              <a:spcBef>
                <a:spcPts val="0"/>
              </a:spcBef>
              <a:buNone/>
              <a:defRPr>
                <a:solidFill>
                  <a:srgbClr val="A29E97"/>
                </a:solidFill>
              </a:defRPr>
            </a:lvl5pPr>
            <a:lvl6pPr marL="0" lvl="5" indent="0" algn="r">
              <a:spcBef>
                <a:spcPts val="0"/>
              </a:spcBef>
              <a:buNone/>
              <a:defRPr>
                <a:solidFill>
                  <a:srgbClr val="A29E97"/>
                </a:solidFill>
              </a:defRPr>
            </a:lvl6pPr>
            <a:lvl7pPr marL="0" lvl="6" indent="0" algn="r">
              <a:spcBef>
                <a:spcPts val="0"/>
              </a:spcBef>
              <a:buNone/>
              <a:defRPr>
                <a:solidFill>
                  <a:srgbClr val="A29E97"/>
                </a:solidFill>
              </a:defRPr>
            </a:lvl7pPr>
            <a:lvl8pPr marL="0" lvl="7" indent="0" algn="r">
              <a:spcBef>
                <a:spcPts val="0"/>
              </a:spcBef>
              <a:buNone/>
              <a:defRPr>
                <a:solidFill>
                  <a:srgbClr val="A29E97"/>
                </a:solidFill>
              </a:defRPr>
            </a:lvl8pPr>
            <a:lvl9pPr marL="0" lvl="8" indent="0" algn="r">
              <a:spcBef>
                <a:spcPts val="0"/>
              </a:spcBef>
              <a:buNone/>
              <a:defRPr>
                <a:solidFill>
                  <a:srgbClr val="A29E97"/>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95"/>
        <p:cNvGrpSpPr/>
        <p:nvPr/>
      </p:nvGrpSpPr>
      <p:grpSpPr>
        <a:xfrm>
          <a:off x="0" y="0"/>
          <a:ext cx="0" cy="0"/>
          <a:chOff x="0" y="0"/>
          <a:chExt cx="0" cy="0"/>
        </a:xfrm>
      </p:grpSpPr>
      <p:sp>
        <p:nvSpPr>
          <p:cNvPr id="396" name="Google Shape;396;p5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7" name="Google Shape;397;p58"/>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398" name="Google Shape;398;p58"/>
          <p:cNvGrpSpPr/>
          <p:nvPr/>
        </p:nvGrpSpPr>
        <p:grpSpPr>
          <a:xfrm>
            <a:off x="628650" y="1268016"/>
            <a:ext cx="7886700" cy="3364706"/>
            <a:chOff x="838200" y="1690688"/>
            <a:chExt cx="10515600" cy="4486275"/>
          </a:xfrm>
        </p:grpSpPr>
        <p:cxnSp>
          <p:nvCxnSpPr>
            <p:cNvPr id="399" name="Google Shape;399;p58"/>
            <p:cNvCxnSpPr/>
            <p:nvPr/>
          </p:nvCxnSpPr>
          <p:spPr>
            <a:xfrm>
              <a:off x="838200" y="1690688"/>
              <a:ext cx="10515600" cy="0"/>
            </a:xfrm>
            <a:prstGeom prst="straightConnector1">
              <a:avLst/>
            </a:prstGeom>
            <a:noFill/>
            <a:ln w="28575" cap="flat" cmpd="sng">
              <a:solidFill>
                <a:srgbClr val="64BEFF"/>
              </a:solidFill>
              <a:prstDash val="solid"/>
              <a:round/>
              <a:headEnd type="none" w="sm" len="sm"/>
              <a:tailEnd type="none" w="sm" len="sm"/>
            </a:ln>
          </p:spPr>
        </p:cxnSp>
        <p:cxnSp>
          <p:nvCxnSpPr>
            <p:cNvPr id="400" name="Google Shape;400;p58"/>
            <p:cNvCxnSpPr/>
            <p:nvPr/>
          </p:nvCxnSpPr>
          <p:spPr>
            <a:xfrm>
              <a:off x="838200" y="6176963"/>
              <a:ext cx="10515600" cy="0"/>
            </a:xfrm>
            <a:prstGeom prst="straightConnector1">
              <a:avLst/>
            </a:prstGeom>
            <a:noFill/>
            <a:ln w="28575" cap="flat" cmpd="sng">
              <a:solidFill>
                <a:srgbClr val="47342C"/>
              </a:solidFill>
              <a:prstDash val="solid"/>
              <a:round/>
              <a:headEnd type="none" w="sm" len="sm"/>
              <a:tailEnd type="none" w="sm" len="sm"/>
            </a:ln>
          </p:spPr>
        </p:cxn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chemeClr val="accent5"/>
        </a:solidFill>
        <a:effectLst/>
      </p:bgPr>
    </p:bg>
    <p:spTree>
      <p:nvGrpSpPr>
        <p:cNvPr id="1" name="Shape 401"/>
        <p:cNvGrpSpPr/>
        <p:nvPr/>
      </p:nvGrpSpPr>
      <p:grpSpPr>
        <a:xfrm>
          <a:off x="0" y="0"/>
          <a:ext cx="0" cy="0"/>
          <a:chOff x="0" y="0"/>
          <a:chExt cx="0" cy="0"/>
        </a:xfrm>
      </p:grpSpPr>
      <p:sp>
        <p:nvSpPr>
          <p:cNvPr id="402" name="Google Shape;402;p59"/>
          <p:cNvSpPr/>
          <p:nvPr/>
        </p:nvSpPr>
        <p:spPr>
          <a:xfrm>
            <a:off x="1257300" y="0"/>
            <a:ext cx="171450" cy="505116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3" name="Google Shape;403;p59"/>
          <p:cNvSpPr/>
          <p:nvPr/>
        </p:nvSpPr>
        <p:spPr>
          <a:xfrm>
            <a:off x="1428750" y="-19790"/>
            <a:ext cx="7715250" cy="5143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59"/>
          <p:cNvSpPr/>
          <p:nvPr/>
        </p:nvSpPr>
        <p:spPr>
          <a:xfrm>
            <a:off x="0" y="5051167"/>
            <a:ext cx="9144000" cy="92332"/>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59"/>
          <p:cNvSpPr txBox="1">
            <a:spLocks noGrp="1"/>
          </p:cNvSpPr>
          <p:nvPr>
            <p:ph type="title"/>
          </p:nvPr>
        </p:nvSpPr>
        <p:spPr>
          <a:xfrm>
            <a:off x="2171700" y="550295"/>
            <a:ext cx="5715000" cy="99417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6" name="Google Shape;406;p59"/>
          <p:cNvSpPr txBox="1">
            <a:spLocks noGrp="1"/>
          </p:cNvSpPr>
          <p:nvPr>
            <p:ph type="body" idx="1"/>
          </p:nvPr>
        </p:nvSpPr>
        <p:spPr>
          <a:xfrm>
            <a:off x="2171701" y="2114551"/>
            <a:ext cx="5974373" cy="211455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2"/>
              </a:buClr>
              <a:buSzPts val="3200"/>
              <a:buChar char="•"/>
              <a:defRPr>
                <a:solidFill>
                  <a:schemeClr val="dk2"/>
                </a:solidFill>
                <a:latin typeface="Arial"/>
                <a:ea typeface="Arial"/>
                <a:cs typeface="Arial"/>
                <a:sym typeface="Arial"/>
              </a:defRPr>
            </a:lvl1pPr>
            <a:lvl2pPr marL="914400" lvl="1" indent="-406400" algn="l">
              <a:spcBef>
                <a:spcPts val="560"/>
              </a:spcBef>
              <a:spcAft>
                <a:spcPts val="0"/>
              </a:spcAft>
              <a:buClr>
                <a:schemeClr val="dk2"/>
              </a:buClr>
              <a:buSzPts val="2800"/>
              <a:buChar char="–"/>
              <a:defRPr>
                <a:solidFill>
                  <a:schemeClr val="dk2"/>
                </a:solidFill>
                <a:latin typeface="Arial"/>
                <a:ea typeface="Arial"/>
                <a:cs typeface="Arial"/>
                <a:sym typeface="Arial"/>
              </a:defRPr>
            </a:lvl2pPr>
            <a:lvl3pPr marL="1371600" lvl="2" indent="-381000" algn="l">
              <a:spcBef>
                <a:spcPts val="480"/>
              </a:spcBef>
              <a:spcAft>
                <a:spcPts val="0"/>
              </a:spcAft>
              <a:buClr>
                <a:schemeClr val="dk2"/>
              </a:buClr>
              <a:buSzPts val="2400"/>
              <a:buChar char="•"/>
              <a:defRPr>
                <a:solidFill>
                  <a:schemeClr val="dk2"/>
                </a:solidFill>
                <a:latin typeface="Arial"/>
                <a:ea typeface="Arial"/>
                <a:cs typeface="Arial"/>
                <a:sym typeface="Arial"/>
              </a:defRPr>
            </a:lvl3pPr>
            <a:lvl4pPr marL="1828800" lvl="3" indent="-355600" algn="l">
              <a:spcBef>
                <a:spcPts val="400"/>
              </a:spcBef>
              <a:spcAft>
                <a:spcPts val="0"/>
              </a:spcAft>
              <a:buClr>
                <a:schemeClr val="dk2"/>
              </a:buClr>
              <a:buSzPts val="2000"/>
              <a:buChar char="–"/>
              <a:defRPr>
                <a:solidFill>
                  <a:schemeClr val="dk2"/>
                </a:solidFill>
                <a:latin typeface="Arial"/>
                <a:ea typeface="Arial"/>
                <a:cs typeface="Arial"/>
                <a:sym typeface="Arial"/>
              </a:defRPr>
            </a:lvl4pPr>
            <a:lvl5pPr marL="2286000" lvl="4" indent="-355600" algn="l">
              <a:spcBef>
                <a:spcPts val="400"/>
              </a:spcBef>
              <a:spcAft>
                <a:spcPts val="0"/>
              </a:spcAft>
              <a:buClr>
                <a:schemeClr val="dk2"/>
              </a:buClr>
              <a:buSzPts val="2000"/>
              <a:buChar char="»"/>
              <a:defRPr>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7"/>
        <p:cNvGrpSpPr/>
        <p:nvPr/>
      </p:nvGrpSpPr>
      <p:grpSpPr>
        <a:xfrm>
          <a:off x="0" y="0"/>
          <a:ext cx="0" cy="0"/>
          <a:chOff x="0" y="0"/>
          <a:chExt cx="0" cy="0"/>
        </a:xfrm>
      </p:grpSpPr>
      <p:sp>
        <p:nvSpPr>
          <p:cNvPr id="408" name="Google Shape;408;p6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6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0" name="Google Shape;410;p6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1"/>
        <p:cNvGrpSpPr/>
        <p:nvPr/>
      </p:nvGrpSpPr>
      <p:grpSpPr>
        <a:xfrm>
          <a:off x="0" y="0"/>
          <a:ext cx="0" cy="0"/>
          <a:chOff x="0" y="0"/>
          <a:chExt cx="0" cy="0"/>
        </a:xfrm>
      </p:grpSpPr>
      <p:sp>
        <p:nvSpPr>
          <p:cNvPr id="412" name="Google Shape;412;p6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3" name="Google Shape;413;p61"/>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4" name="Google Shape;414;p61"/>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5" name="Google Shape;415;p6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6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6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8"/>
        <p:cNvGrpSpPr/>
        <p:nvPr/>
      </p:nvGrpSpPr>
      <p:grpSpPr>
        <a:xfrm>
          <a:off x="0" y="0"/>
          <a:ext cx="0" cy="0"/>
          <a:chOff x="0" y="0"/>
          <a:chExt cx="0" cy="0"/>
        </a:xfrm>
      </p:grpSpPr>
      <p:sp>
        <p:nvSpPr>
          <p:cNvPr id="419" name="Google Shape;419;p6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0" name="Google Shape;420;p62"/>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1" name="Google Shape;421;p62"/>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2" name="Google Shape;422;p62"/>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3" name="Google Shape;423;p62"/>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4" name="Google Shape;424;p6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5" name="Google Shape;425;p6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6" name="Google Shape;426;p6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7"/>
        <p:cNvGrpSpPr/>
        <p:nvPr/>
      </p:nvGrpSpPr>
      <p:grpSpPr>
        <a:xfrm>
          <a:off x="0" y="0"/>
          <a:ext cx="0" cy="0"/>
          <a:chOff x="0" y="0"/>
          <a:chExt cx="0" cy="0"/>
        </a:xfrm>
      </p:grpSpPr>
      <p:sp>
        <p:nvSpPr>
          <p:cNvPr id="428" name="Google Shape;428;p63"/>
          <p:cNvSpPr txBox="1">
            <a:spLocks noGrp="1"/>
          </p:cNvSpPr>
          <p:nvPr>
            <p:ph type="title"/>
          </p:nvPr>
        </p:nvSpPr>
        <p:spPr>
          <a:xfrm>
            <a:off x="457200" y="204788"/>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9" name="Google Shape;429;p63"/>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30" name="Google Shape;430;p63"/>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31" name="Google Shape;431;p6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2" name="Google Shape;432;p6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3" name="Google Shape;433;p6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4"/>
        <p:cNvGrpSpPr/>
        <p:nvPr/>
      </p:nvGrpSpPr>
      <p:grpSpPr>
        <a:xfrm>
          <a:off x="0" y="0"/>
          <a:ext cx="0" cy="0"/>
          <a:chOff x="0" y="0"/>
          <a:chExt cx="0" cy="0"/>
        </a:xfrm>
      </p:grpSpPr>
      <p:sp>
        <p:nvSpPr>
          <p:cNvPr id="435" name="Google Shape;435;p6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6" name="Google Shape;436;p64"/>
          <p:cNvSpPr>
            <a:spLocks noGrp="1"/>
          </p:cNvSpPr>
          <p:nvPr>
            <p:ph type="pic" idx="2"/>
          </p:nvPr>
        </p:nvSpPr>
        <p:spPr>
          <a:xfrm>
            <a:off x="1792288" y="459581"/>
            <a:ext cx="5486400" cy="3086100"/>
          </a:xfrm>
          <a:prstGeom prst="rect">
            <a:avLst/>
          </a:prstGeom>
          <a:noFill/>
          <a:ln>
            <a:noFill/>
          </a:ln>
        </p:spPr>
      </p:sp>
      <p:sp>
        <p:nvSpPr>
          <p:cNvPr id="437" name="Google Shape;437;p64"/>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38" name="Google Shape;438;p6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9" name="Google Shape;439;p6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6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1"/>
        <p:cNvGrpSpPr/>
        <p:nvPr/>
      </p:nvGrpSpPr>
      <p:grpSpPr>
        <a:xfrm>
          <a:off x="0" y="0"/>
          <a:ext cx="0" cy="0"/>
          <a:chOff x="0" y="0"/>
          <a:chExt cx="0" cy="0"/>
        </a:xfrm>
      </p:grpSpPr>
      <p:sp>
        <p:nvSpPr>
          <p:cNvPr id="442" name="Google Shape;442;p6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3" name="Google Shape;443;p65"/>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4" name="Google Shape;444;p6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5" name="Google Shape;445;p6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6" name="Google Shape;446;p6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47"/>
        <p:cNvGrpSpPr/>
        <p:nvPr/>
      </p:nvGrpSpPr>
      <p:grpSpPr>
        <a:xfrm>
          <a:off x="0" y="0"/>
          <a:ext cx="0" cy="0"/>
          <a:chOff x="0" y="0"/>
          <a:chExt cx="0" cy="0"/>
        </a:xfrm>
      </p:grpSpPr>
      <p:sp>
        <p:nvSpPr>
          <p:cNvPr id="448" name="Google Shape;448;p66"/>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9" name="Google Shape;449;p66"/>
          <p:cNvSpPr txBox="1">
            <a:spLocks noGrp="1"/>
          </p:cNvSpPr>
          <p:nvPr>
            <p:ph type="body" idx="1"/>
          </p:nvPr>
        </p:nvSpPr>
        <p:spPr>
          <a:xfrm rot="5400000">
            <a:off x="1272778" y="-609600"/>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0" name="Google Shape;450;p6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6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2" name="Google Shape;452;p6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5.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21" Type="http://schemas.openxmlformats.org/officeDocument/2006/relationships/image" Target="../media/image8.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7.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6.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4.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15"/>
          <p:cNvSpPr/>
          <p:nvPr/>
        </p:nvSpPr>
        <p:spPr>
          <a:xfrm>
            <a:off x="0" y="4759690"/>
            <a:ext cx="9144000" cy="391000"/>
          </a:xfrm>
          <a:custGeom>
            <a:avLst/>
            <a:gdLst/>
            <a:ahLst/>
            <a:cxnLst/>
            <a:rect l="l" t="t" r="r" b="b"/>
            <a:pathLst>
              <a:path w="9144000" h="521334" extrusionOk="0">
                <a:moveTo>
                  <a:pt x="0" y="520776"/>
                </a:moveTo>
                <a:lnTo>
                  <a:pt x="9144000" y="520776"/>
                </a:lnTo>
                <a:lnTo>
                  <a:pt x="9144000" y="0"/>
                </a:lnTo>
                <a:lnTo>
                  <a:pt x="0" y="0"/>
                </a:lnTo>
                <a:lnTo>
                  <a:pt x="0" y="520776"/>
                </a:lnTo>
                <a:close/>
              </a:path>
            </a:pathLst>
          </a:custGeom>
          <a:solidFill>
            <a:srgbClr val="CEDBE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9" name="Google Shape;69;p15" descr="A picture containing outdoor, building, side, sidewalk&#10;&#10;Description automatically generated"/>
          <p:cNvPicPr preferRelativeResize="0"/>
          <p:nvPr/>
        </p:nvPicPr>
        <p:blipFill rotWithShape="1">
          <a:blip r:embed="rId18">
            <a:alphaModFix/>
          </a:blip>
          <a:srcRect l="2498" t="94948" r="2498" b="-135"/>
          <a:stretch/>
        </p:blipFill>
        <p:spPr>
          <a:xfrm>
            <a:off x="228600" y="4800600"/>
            <a:ext cx="8686797" cy="266032"/>
          </a:xfrm>
          <a:prstGeom prst="rect">
            <a:avLst/>
          </a:prstGeom>
          <a:noFill/>
          <a:ln>
            <a:noFill/>
          </a:ln>
        </p:spPr>
      </p:pic>
      <p:sp>
        <p:nvSpPr>
          <p:cNvPr id="70" name="Google Shape;70;p15"/>
          <p:cNvSpPr txBox="1">
            <a:spLocks noGrp="1"/>
          </p:cNvSpPr>
          <p:nvPr>
            <p:ph type="title"/>
          </p:nvPr>
        </p:nvSpPr>
        <p:spPr>
          <a:xfrm>
            <a:off x="444500" y="264052"/>
            <a:ext cx="8255100" cy="2934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2400" b="0" i="0" u="sng" strike="noStrike" cap="none">
                <a:solidFill>
                  <a:srgbClr val="235988"/>
                </a:solidFill>
                <a:latin typeface="Gill Sans"/>
                <a:ea typeface="Gill Sans"/>
                <a:cs typeface="Gill Sans"/>
                <a:sym typeface="Gill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1" name="Google Shape;71;p15"/>
          <p:cNvSpPr txBox="1">
            <a:spLocks noGrp="1"/>
          </p:cNvSpPr>
          <p:nvPr>
            <p:ph type="body" idx="1"/>
          </p:nvPr>
        </p:nvSpPr>
        <p:spPr>
          <a:xfrm>
            <a:off x="457200" y="1183005"/>
            <a:ext cx="8229600" cy="10851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1" i="0" u="none" strike="noStrike" cap="none">
                <a:solidFill>
                  <a:schemeClr val="accent1"/>
                </a:solidFill>
                <a:latin typeface="Gill Sans"/>
                <a:ea typeface="Gill Sans"/>
                <a:cs typeface="Gill Sans"/>
                <a:sym typeface="Gill Sans"/>
              </a:defRPr>
            </a:lvl1pPr>
            <a:lvl2pPr marL="914400" marR="0" lvl="1" indent="-317500" algn="l" rtl="0">
              <a:spcBef>
                <a:spcPts val="0"/>
              </a:spcBef>
              <a:spcAft>
                <a:spcPts val="0"/>
              </a:spcAft>
              <a:buClr>
                <a:schemeClr val="accent6"/>
              </a:buClr>
              <a:buSzPts val="1400"/>
              <a:buFont typeface="NTR"/>
              <a:buChar char="»"/>
              <a:defRPr sz="1400" b="0" i="0" u="none" strike="noStrike" cap="none">
                <a:latin typeface="Gill Sans"/>
                <a:ea typeface="Gill Sans"/>
                <a:cs typeface="Gill Sans"/>
                <a:sym typeface="Gill Sans"/>
              </a:defRPr>
            </a:lvl2pPr>
            <a:lvl3pPr marL="1371600" marR="0" lvl="2" indent="-317500" algn="l" rtl="0">
              <a:spcBef>
                <a:spcPts val="0"/>
              </a:spcBef>
              <a:spcAft>
                <a:spcPts val="0"/>
              </a:spcAft>
              <a:buClr>
                <a:schemeClr val="accent6"/>
              </a:buClr>
              <a:buSzPts val="1400"/>
              <a:buFont typeface="NTR"/>
              <a:buChar char="»"/>
              <a:defRPr sz="1400" b="0" i="0" u="none" strike="noStrike" cap="none">
                <a:latin typeface="Gill Sans"/>
                <a:ea typeface="Gill Sans"/>
                <a:cs typeface="Gill Sans"/>
                <a:sym typeface="Gill Sans"/>
              </a:defRPr>
            </a:lvl3pPr>
            <a:lvl4pPr marL="1828800" marR="0" lvl="3" indent="-317500" algn="l" rtl="0">
              <a:spcBef>
                <a:spcPts val="0"/>
              </a:spcBef>
              <a:spcAft>
                <a:spcPts val="0"/>
              </a:spcAft>
              <a:buClr>
                <a:schemeClr val="accent6"/>
              </a:buClr>
              <a:buSzPts val="1400"/>
              <a:buFont typeface="NTR"/>
              <a:buChar char="»"/>
              <a:defRPr sz="1400" b="0" i="0" u="none" strike="noStrike" cap="none">
                <a:latin typeface="Gill Sans"/>
                <a:ea typeface="Gill Sans"/>
                <a:cs typeface="Gill Sans"/>
                <a:sym typeface="Gill Sans"/>
              </a:defRPr>
            </a:lvl4pPr>
            <a:lvl5pPr marL="2286000" marR="0" lvl="4" indent="-317500" algn="l" rtl="0">
              <a:spcBef>
                <a:spcPts val="0"/>
              </a:spcBef>
              <a:spcAft>
                <a:spcPts val="0"/>
              </a:spcAft>
              <a:buClr>
                <a:schemeClr val="accent6"/>
              </a:buClr>
              <a:buSzPts val="1400"/>
              <a:buFont typeface="NTR"/>
              <a:buChar char="»"/>
              <a:defRPr sz="1400" b="0" i="0" u="none" strike="noStrike" cap="none">
                <a:latin typeface="Gill Sans"/>
                <a:ea typeface="Gill Sans"/>
                <a:cs typeface="Gill Sans"/>
                <a:sym typeface="Gill Sans"/>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72" name="Google Shape;72;p15"/>
          <p:cNvSpPr txBox="1">
            <a:spLocks noGrp="1"/>
          </p:cNvSpPr>
          <p:nvPr>
            <p:ph type="ftr" idx="11"/>
          </p:nvPr>
        </p:nvSpPr>
        <p:spPr>
          <a:xfrm>
            <a:off x="8290462" y="4933950"/>
            <a:ext cx="278700" cy="95100"/>
          </a:xfrm>
          <a:prstGeom prst="rect">
            <a:avLst/>
          </a:prstGeom>
          <a:solidFill>
            <a:srgbClr val="CEDBE1"/>
          </a:solidFill>
          <a:ln>
            <a:noFill/>
          </a:ln>
        </p:spPr>
        <p:txBody>
          <a:bodyPr spcFirstLastPara="1" wrap="square" lIns="0" tIns="0" rIns="0" bIns="0" anchor="t" anchorCtr="0">
            <a:noAutofit/>
          </a:bodyPr>
          <a:lstStyle>
            <a:lvl1pPr marR="0" lvl="0" algn="l" rtl="0">
              <a:spcBef>
                <a:spcPts val="0"/>
              </a:spcBef>
              <a:spcAft>
                <a:spcPts val="0"/>
              </a:spcAft>
              <a:buSzPts val="1400"/>
              <a:buNone/>
              <a:defRPr sz="700" b="0" i="0">
                <a:solidFill>
                  <a:srgbClr val="005596"/>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5"/>
          <p:cNvSpPr txBox="1">
            <a:spLocks noGrp="1"/>
          </p:cNvSpPr>
          <p:nvPr>
            <p:ph type="sldNum" idx="12"/>
          </p:nvPr>
        </p:nvSpPr>
        <p:spPr>
          <a:xfrm>
            <a:off x="8587922" y="4889471"/>
            <a:ext cx="403800" cy="134700"/>
          </a:xfrm>
          <a:prstGeom prst="rect">
            <a:avLst/>
          </a:prstGeom>
          <a:solidFill>
            <a:srgbClr val="CEDBE1"/>
          </a:solidFill>
          <a:ln>
            <a:noFill/>
          </a:ln>
        </p:spPr>
        <p:txBody>
          <a:bodyPr spcFirstLastPara="1" wrap="square" lIns="0" tIns="0" rIns="0" bIns="0" anchor="t" anchorCtr="0">
            <a:noAutofit/>
          </a:bodyPr>
          <a:lstStyle>
            <a:lvl1pPr marL="38100" marR="0" lvl="0" indent="0" algn="l" rtl="0">
              <a:lnSpc>
                <a:spcPct val="118333"/>
              </a:lnSpc>
              <a:spcBef>
                <a:spcPts val="0"/>
              </a:spcBef>
              <a:buNone/>
              <a:defRPr sz="1200" b="0" i="0" u="none">
                <a:solidFill>
                  <a:srgbClr val="005596"/>
                </a:solidFill>
                <a:latin typeface="Gill Sans"/>
                <a:ea typeface="Gill Sans"/>
                <a:cs typeface="Gill Sans"/>
                <a:sym typeface="Gill Sans"/>
              </a:defRPr>
            </a:lvl1pPr>
            <a:lvl2pPr marL="38100" marR="0" lvl="1" indent="0" algn="l" rtl="0">
              <a:lnSpc>
                <a:spcPct val="118333"/>
              </a:lnSpc>
              <a:spcBef>
                <a:spcPts val="0"/>
              </a:spcBef>
              <a:buNone/>
              <a:defRPr sz="1200" b="0" i="0" u="none">
                <a:solidFill>
                  <a:srgbClr val="005596"/>
                </a:solidFill>
                <a:latin typeface="Gill Sans"/>
                <a:ea typeface="Gill Sans"/>
                <a:cs typeface="Gill Sans"/>
                <a:sym typeface="Gill Sans"/>
              </a:defRPr>
            </a:lvl2pPr>
            <a:lvl3pPr marL="38100" marR="0" lvl="2" indent="0" algn="l" rtl="0">
              <a:lnSpc>
                <a:spcPct val="118333"/>
              </a:lnSpc>
              <a:spcBef>
                <a:spcPts val="0"/>
              </a:spcBef>
              <a:buNone/>
              <a:defRPr sz="1200" b="0" i="0" u="none">
                <a:solidFill>
                  <a:srgbClr val="005596"/>
                </a:solidFill>
                <a:latin typeface="Gill Sans"/>
                <a:ea typeface="Gill Sans"/>
                <a:cs typeface="Gill Sans"/>
                <a:sym typeface="Gill Sans"/>
              </a:defRPr>
            </a:lvl3pPr>
            <a:lvl4pPr marL="38100" marR="0" lvl="3" indent="0" algn="l" rtl="0">
              <a:lnSpc>
                <a:spcPct val="118333"/>
              </a:lnSpc>
              <a:spcBef>
                <a:spcPts val="0"/>
              </a:spcBef>
              <a:buNone/>
              <a:defRPr sz="1200" b="0" i="0" u="none">
                <a:solidFill>
                  <a:srgbClr val="005596"/>
                </a:solidFill>
                <a:latin typeface="Gill Sans"/>
                <a:ea typeface="Gill Sans"/>
                <a:cs typeface="Gill Sans"/>
                <a:sym typeface="Gill Sans"/>
              </a:defRPr>
            </a:lvl4pPr>
            <a:lvl5pPr marL="38100" marR="0" lvl="4" indent="0" algn="l" rtl="0">
              <a:lnSpc>
                <a:spcPct val="118333"/>
              </a:lnSpc>
              <a:spcBef>
                <a:spcPts val="0"/>
              </a:spcBef>
              <a:buNone/>
              <a:defRPr sz="1200" b="0" i="0" u="none">
                <a:solidFill>
                  <a:srgbClr val="005596"/>
                </a:solidFill>
                <a:latin typeface="Gill Sans"/>
                <a:ea typeface="Gill Sans"/>
                <a:cs typeface="Gill Sans"/>
                <a:sym typeface="Gill Sans"/>
              </a:defRPr>
            </a:lvl5pPr>
            <a:lvl6pPr marL="38100" marR="0" lvl="5" indent="0" algn="l" rtl="0">
              <a:lnSpc>
                <a:spcPct val="118333"/>
              </a:lnSpc>
              <a:spcBef>
                <a:spcPts val="0"/>
              </a:spcBef>
              <a:buNone/>
              <a:defRPr sz="1200" b="0" i="0" u="none">
                <a:solidFill>
                  <a:srgbClr val="005596"/>
                </a:solidFill>
                <a:latin typeface="Gill Sans"/>
                <a:ea typeface="Gill Sans"/>
                <a:cs typeface="Gill Sans"/>
                <a:sym typeface="Gill Sans"/>
              </a:defRPr>
            </a:lvl6pPr>
            <a:lvl7pPr marL="38100" marR="0" lvl="6" indent="0" algn="l" rtl="0">
              <a:lnSpc>
                <a:spcPct val="118333"/>
              </a:lnSpc>
              <a:spcBef>
                <a:spcPts val="0"/>
              </a:spcBef>
              <a:buNone/>
              <a:defRPr sz="1200" b="0" i="0" u="none">
                <a:solidFill>
                  <a:srgbClr val="005596"/>
                </a:solidFill>
                <a:latin typeface="Gill Sans"/>
                <a:ea typeface="Gill Sans"/>
                <a:cs typeface="Gill Sans"/>
                <a:sym typeface="Gill Sans"/>
              </a:defRPr>
            </a:lvl7pPr>
            <a:lvl8pPr marL="38100" marR="0" lvl="7" indent="0" algn="l" rtl="0">
              <a:lnSpc>
                <a:spcPct val="118333"/>
              </a:lnSpc>
              <a:spcBef>
                <a:spcPts val="0"/>
              </a:spcBef>
              <a:buNone/>
              <a:defRPr sz="1200" b="0" i="0" u="none">
                <a:solidFill>
                  <a:srgbClr val="005596"/>
                </a:solidFill>
                <a:latin typeface="Gill Sans"/>
                <a:ea typeface="Gill Sans"/>
                <a:cs typeface="Gill Sans"/>
                <a:sym typeface="Gill Sans"/>
              </a:defRPr>
            </a:lvl8pPr>
            <a:lvl9pPr marL="38100" marR="0" lvl="8" indent="0" algn="l" rtl="0">
              <a:lnSpc>
                <a:spcPct val="118333"/>
              </a:lnSpc>
              <a:spcBef>
                <a:spcPts val="0"/>
              </a:spcBef>
              <a:buNone/>
              <a:defRPr sz="1200" b="0" i="0" u="none">
                <a:solidFill>
                  <a:srgbClr val="005596"/>
                </a:solidFill>
                <a:latin typeface="Gill Sans"/>
                <a:ea typeface="Gill Sans"/>
                <a:cs typeface="Gill Sans"/>
                <a:sym typeface="Gill Sans"/>
              </a:defRPr>
            </a:lvl9pPr>
          </a:lstStyle>
          <a:p>
            <a:pPr marL="38100" lvl="0" indent="0" algn="l" rtl="0">
              <a:spcBef>
                <a:spcPts val="0"/>
              </a:spcBef>
              <a:spcAft>
                <a:spcPts val="0"/>
              </a:spcAft>
              <a:buNone/>
            </a:pPr>
            <a:fld id="{00000000-1234-1234-1234-123412341234}" type="slidenum">
              <a:rPr lang="en"/>
              <a:t>‹#›</a:t>
            </a:fld>
            <a:endParaRPr/>
          </a:p>
        </p:txBody>
      </p:sp>
      <p:sp>
        <p:nvSpPr>
          <p:cNvPr id="74" name="Google Shape;74;p15"/>
          <p:cNvSpPr txBox="1"/>
          <p:nvPr/>
        </p:nvSpPr>
        <p:spPr>
          <a:xfrm>
            <a:off x="485775" y="4895313"/>
            <a:ext cx="581100" cy="134700"/>
          </a:xfrm>
          <a:prstGeom prst="rect">
            <a:avLst/>
          </a:prstGeom>
          <a:solidFill>
            <a:srgbClr val="CEDBE1"/>
          </a:solidFill>
          <a:ln>
            <a:noFill/>
          </a:ln>
        </p:spPr>
        <p:txBody>
          <a:bodyPr spcFirstLastPara="1" wrap="square" lIns="0" tIns="0" rIns="0" bIns="0" anchor="t" anchorCtr="0">
            <a:noAutofit/>
          </a:bodyPr>
          <a:lstStyle/>
          <a:p>
            <a:pPr marL="38100" marR="0" lvl="0" indent="0" algn="l" rtl="0">
              <a:lnSpc>
                <a:spcPct val="118333"/>
              </a:lnSpc>
              <a:spcBef>
                <a:spcPts val="0"/>
              </a:spcBef>
              <a:spcAft>
                <a:spcPts val="0"/>
              </a:spcAft>
              <a:buNone/>
            </a:pPr>
            <a:endParaRPr sz="1200" b="0" i="0" u="none">
              <a:solidFill>
                <a:srgbClr val="005596"/>
              </a:solidFill>
              <a:latin typeface="Gill Sans"/>
              <a:ea typeface="Gill Sans"/>
              <a:cs typeface="Gill Sans"/>
              <a:sym typeface="Gill Sans"/>
            </a:endParaRPr>
          </a:p>
        </p:txBody>
      </p:sp>
      <p:pic>
        <p:nvPicPr>
          <p:cNvPr id="75" name="Google Shape;75;p15" descr="A picture containing sign&#10;&#10;Description automatically generated"/>
          <p:cNvPicPr preferRelativeResize="0"/>
          <p:nvPr/>
        </p:nvPicPr>
        <p:blipFill rotWithShape="1">
          <a:blip r:embed="rId19">
            <a:alphaModFix/>
          </a:blip>
          <a:srcRect/>
          <a:stretch/>
        </p:blipFill>
        <p:spPr>
          <a:xfrm>
            <a:off x="381000" y="4843748"/>
            <a:ext cx="572679" cy="2218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pic>
        <p:nvPicPr>
          <p:cNvPr id="183" name="Google Shape;183;p32" descr="JLN-logo-final-small-horizontal.eps"/>
          <p:cNvPicPr preferRelativeResize="0"/>
          <p:nvPr/>
        </p:nvPicPr>
        <p:blipFill rotWithShape="1">
          <a:blip r:embed="rId19">
            <a:alphaModFix/>
          </a:blip>
          <a:srcRect/>
          <a:stretch/>
        </p:blipFill>
        <p:spPr>
          <a:xfrm>
            <a:off x="7159968" y="4488502"/>
            <a:ext cx="1466856" cy="755541"/>
          </a:xfrm>
          <a:prstGeom prst="rect">
            <a:avLst/>
          </a:prstGeom>
          <a:noFill/>
          <a:ln>
            <a:noFill/>
          </a:ln>
        </p:spPr>
      </p:pic>
      <p:sp>
        <p:nvSpPr>
          <p:cNvPr id="184" name="Google Shape;184;p32"/>
          <p:cNvSpPr txBox="1">
            <a:spLocks noGrp="1"/>
          </p:cNvSpPr>
          <p:nvPr>
            <p:ph type="title"/>
          </p:nvPr>
        </p:nvSpPr>
        <p:spPr>
          <a:xfrm>
            <a:off x="1128888" y="205978"/>
            <a:ext cx="7557911" cy="85725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4417E"/>
              </a:buClr>
              <a:buSzPts val="4000"/>
              <a:buFont typeface="Gill Sans"/>
              <a:buNone/>
              <a:defRPr sz="4000" b="0" i="0" u="none" strike="noStrike" cap="none">
                <a:solidFill>
                  <a:srgbClr val="14417E"/>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5" name="Google Shape;185;p32"/>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595959"/>
              </a:buClr>
              <a:buSzPts val="3200"/>
              <a:buFont typeface="Arial"/>
              <a:buChar char="•"/>
              <a:defRPr sz="3200" b="0" i="0" u="none" strike="noStrike" cap="none">
                <a:solidFill>
                  <a:srgbClr val="595959"/>
                </a:solidFill>
                <a:latin typeface="Gill Sans"/>
                <a:ea typeface="Gill Sans"/>
                <a:cs typeface="Gill Sans"/>
                <a:sym typeface="Gill Sans"/>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Gill Sans"/>
                <a:ea typeface="Gill Sans"/>
                <a:cs typeface="Gill Sans"/>
                <a:sym typeface="Gill Sans"/>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Gill Sans"/>
                <a:ea typeface="Gill Sans"/>
                <a:cs typeface="Gill Sans"/>
                <a:sym typeface="Gill Sans"/>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Gill Sans"/>
                <a:ea typeface="Gill Sans"/>
                <a:cs typeface="Gill Sans"/>
                <a:sym typeface="Gill Sans"/>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6" name="Google Shape;186;p32"/>
          <p:cNvSpPr txBox="1">
            <a:spLocks noGrp="1"/>
          </p:cNvSpPr>
          <p:nvPr>
            <p:ph type="sldNum" idx="12"/>
          </p:nvPr>
        </p:nvSpPr>
        <p:spPr>
          <a:xfrm>
            <a:off x="457200" y="4738399"/>
            <a:ext cx="2133600" cy="27384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888888"/>
                </a:solidFill>
                <a:latin typeface="Gill Sans"/>
                <a:ea typeface="Gill Sans"/>
                <a:cs typeface="Gill Sans"/>
                <a:sym typeface="Gill Sans"/>
              </a:defRPr>
            </a:lvl1pPr>
            <a:lvl2pPr marL="0" marR="0" lvl="1" indent="0" algn="l" rtl="0">
              <a:spcBef>
                <a:spcPts val="0"/>
              </a:spcBef>
              <a:buNone/>
              <a:defRPr sz="1200" b="0" i="0" u="none" strike="noStrike" cap="none">
                <a:solidFill>
                  <a:srgbClr val="888888"/>
                </a:solidFill>
                <a:latin typeface="Gill Sans"/>
                <a:ea typeface="Gill Sans"/>
                <a:cs typeface="Gill Sans"/>
                <a:sym typeface="Gill Sans"/>
              </a:defRPr>
            </a:lvl2pPr>
            <a:lvl3pPr marL="0" marR="0" lvl="2" indent="0" algn="l" rtl="0">
              <a:spcBef>
                <a:spcPts val="0"/>
              </a:spcBef>
              <a:buNone/>
              <a:defRPr sz="1200" b="0" i="0" u="none" strike="noStrike" cap="none">
                <a:solidFill>
                  <a:srgbClr val="888888"/>
                </a:solidFill>
                <a:latin typeface="Gill Sans"/>
                <a:ea typeface="Gill Sans"/>
                <a:cs typeface="Gill Sans"/>
                <a:sym typeface="Gill Sans"/>
              </a:defRPr>
            </a:lvl3pPr>
            <a:lvl4pPr marL="0" marR="0" lvl="3" indent="0" algn="l" rtl="0">
              <a:spcBef>
                <a:spcPts val="0"/>
              </a:spcBef>
              <a:buNone/>
              <a:defRPr sz="1200" b="0" i="0" u="none" strike="noStrike" cap="none">
                <a:solidFill>
                  <a:srgbClr val="888888"/>
                </a:solidFill>
                <a:latin typeface="Gill Sans"/>
                <a:ea typeface="Gill Sans"/>
                <a:cs typeface="Gill Sans"/>
                <a:sym typeface="Gill Sans"/>
              </a:defRPr>
            </a:lvl4pPr>
            <a:lvl5pPr marL="0" marR="0" lvl="4" indent="0" algn="l" rtl="0">
              <a:spcBef>
                <a:spcPts val="0"/>
              </a:spcBef>
              <a:buNone/>
              <a:defRPr sz="1200" b="0" i="0" u="none" strike="noStrike" cap="none">
                <a:solidFill>
                  <a:srgbClr val="888888"/>
                </a:solidFill>
                <a:latin typeface="Gill Sans"/>
                <a:ea typeface="Gill Sans"/>
                <a:cs typeface="Gill Sans"/>
                <a:sym typeface="Gill Sans"/>
              </a:defRPr>
            </a:lvl5pPr>
            <a:lvl6pPr marL="0" marR="0" lvl="5" indent="0" algn="l" rtl="0">
              <a:spcBef>
                <a:spcPts val="0"/>
              </a:spcBef>
              <a:buNone/>
              <a:defRPr sz="1200" b="0" i="0" u="none" strike="noStrike" cap="none">
                <a:solidFill>
                  <a:srgbClr val="888888"/>
                </a:solidFill>
                <a:latin typeface="Gill Sans"/>
                <a:ea typeface="Gill Sans"/>
                <a:cs typeface="Gill Sans"/>
                <a:sym typeface="Gill Sans"/>
              </a:defRPr>
            </a:lvl6pPr>
            <a:lvl7pPr marL="0" marR="0" lvl="6" indent="0" algn="l" rtl="0">
              <a:spcBef>
                <a:spcPts val="0"/>
              </a:spcBef>
              <a:buNone/>
              <a:defRPr sz="1200" b="0" i="0" u="none" strike="noStrike" cap="none">
                <a:solidFill>
                  <a:srgbClr val="888888"/>
                </a:solidFill>
                <a:latin typeface="Gill Sans"/>
                <a:ea typeface="Gill Sans"/>
                <a:cs typeface="Gill Sans"/>
                <a:sym typeface="Gill Sans"/>
              </a:defRPr>
            </a:lvl7pPr>
            <a:lvl8pPr marL="0" marR="0" lvl="7" indent="0" algn="l" rtl="0">
              <a:spcBef>
                <a:spcPts val="0"/>
              </a:spcBef>
              <a:buNone/>
              <a:defRPr sz="1200" b="0" i="0" u="none" strike="noStrike" cap="none">
                <a:solidFill>
                  <a:srgbClr val="888888"/>
                </a:solidFill>
                <a:latin typeface="Gill Sans"/>
                <a:ea typeface="Gill Sans"/>
                <a:cs typeface="Gill Sans"/>
                <a:sym typeface="Gill Sans"/>
              </a:defRPr>
            </a:lvl8pPr>
            <a:lvl9pPr marL="0" marR="0" lvl="8" indent="0" algn="l" rtl="0">
              <a:spcBef>
                <a:spcPts val="0"/>
              </a:spcBef>
              <a:buNone/>
              <a:defRPr sz="1200" b="0" i="0" u="none" strike="noStrike" cap="none">
                <a:solidFill>
                  <a:srgbClr val="888888"/>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
              <a:t>‹#›</a:t>
            </a:fld>
            <a:endParaRPr/>
          </a:p>
        </p:txBody>
      </p:sp>
      <p:pic>
        <p:nvPicPr>
          <p:cNvPr id="187" name="Google Shape;187;p32"/>
          <p:cNvPicPr preferRelativeResize="0"/>
          <p:nvPr/>
        </p:nvPicPr>
        <p:blipFill rotWithShape="1">
          <a:blip r:embed="rId20">
            <a:alphaModFix/>
          </a:blip>
          <a:srcRect/>
          <a:stretch/>
        </p:blipFill>
        <p:spPr>
          <a:xfrm>
            <a:off x="0" y="216948"/>
            <a:ext cx="717997" cy="828828"/>
          </a:xfrm>
          <a:prstGeom prst="rect">
            <a:avLst/>
          </a:prstGeom>
          <a:noFill/>
          <a:ln>
            <a:noFill/>
          </a:ln>
        </p:spPr>
      </p:pic>
      <p:pic>
        <p:nvPicPr>
          <p:cNvPr id="188" name="Google Shape;188;p32"/>
          <p:cNvPicPr preferRelativeResize="0"/>
          <p:nvPr/>
        </p:nvPicPr>
        <p:blipFill rotWithShape="1">
          <a:blip r:embed="rId21">
            <a:alphaModFix/>
          </a:blip>
          <a:srcRect/>
          <a:stretch/>
        </p:blipFill>
        <p:spPr>
          <a:xfrm>
            <a:off x="6844120" y="0"/>
            <a:ext cx="1724909" cy="999594"/>
          </a:xfrm>
          <a:prstGeom prst="rect">
            <a:avLst/>
          </a:prstGeom>
          <a:noFill/>
          <a:ln>
            <a:noFill/>
          </a:ln>
        </p:spPr>
      </p:pic>
      <p:pic>
        <p:nvPicPr>
          <p:cNvPr id="189" name="Google Shape;189;p32"/>
          <p:cNvPicPr preferRelativeResize="0"/>
          <p:nvPr/>
        </p:nvPicPr>
        <p:blipFill rotWithShape="1">
          <a:blip r:embed="rId22">
            <a:alphaModFix/>
          </a:blip>
          <a:srcRect/>
          <a:stretch/>
        </p:blipFill>
        <p:spPr>
          <a:xfrm>
            <a:off x="7653762" y="1"/>
            <a:ext cx="1117678" cy="647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9"/>
        <p:cNvGrpSpPr/>
        <p:nvPr/>
      </p:nvGrpSpPr>
      <p:grpSpPr>
        <a:xfrm>
          <a:off x="0" y="0"/>
          <a:ext cx="0" cy="0"/>
          <a:chOff x="0" y="0"/>
          <a:chExt cx="0" cy="0"/>
        </a:xfrm>
      </p:grpSpPr>
      <p:sp>
        <p:nvSpPr>
          <p:cNvPr id="350" name="Google Shape;350;p5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1" name="Google Shape;351;p50"/>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2" name="Google Shape;352;p5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3" name="Google Shape;353;p5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4" name="Google Shape;354;p5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17.xml"/><Relationship Id="rId16" Type="http://schemas.openxmlformats.org/officeDocument/2006/relationships/image" Target="../media/image56.jpg"/><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24.png"/><Relationship Id="rId4" Type="http://schemas.openxmlformats.org/officeDocument/2006/relationships/image" Target="../media/image2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g"/><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jp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7"/>
          <p:cNvSpPr txBox="1"/>
          <p:nvPr/>
        </p:nvSpPr>
        <p:spPr>
          <a:xfrm>
            <a:off x="3064932" y="355745"/>
            <a:ext cx="2849118" cy="272696"/>
          </a:xfrm>
          <a:prstGeom prst="rect">
            <a:avLst/>
          </a:prstGeom>
          <a:noFill/>
          <a:ln>
            <a:noFill/>
          </a:ln>
        </p:spPr>
        <p:txBody>
          <a:bodyPr spcFirstLastPara="1" wrap="square" lIns="85750" tIns="42875" rIns="85750" bIns="42875" anchor="t" anchorCtr="0">
            <a:spAutoFit/>
          </a:bodyPr>
          <a:lstStyle/>
          <a:p>
            <a:pPr marL="0" marR="0" lvl="0" indent="0" algn="l" rtl="0">
              <a:spcBef>
                <a:spcPts val="0"/>
              </a:spcBef>
              <a:spcAft>
                <a:spcPts val="0"/>
              </a:spcAft>
              <a:buNone/>
            </a:pPr>
            <a:r>
              <a:rPr lang="en" sz="1800" b="1" i="0" u="none" strike="noStrike" cap="none">
                <a:solidFill>
                  <a:schemeClr val="dk1"/>
                </a:solidFill>
                <a:latin typeface="Palatino Linotype"/>
                <a:ea typeface="Palatino Linotype"/>
                <a:cs typeface="Palatino Linotype"/>
                <a:sym typeface="Palatino Linotype"/>
              </a:rPr>
              <a:t>Welcome to the Meeting! </a:t>
            </a:r>
            <a:endParaRPr sz="1800">
              <a:solidFill>
                <a:schemeClr val="dk1"/>
              </a:solidFill>
              <a:latin typeface="Calibri"/>
              <a:ea typeface="Calibri"/>
              <a:cs typeface="Calibri"/>
              <a:sym typeface="Calibri"/>
            </a:endParaRPr>
          </a:p>
        </p:txBody>
      </p:sp>
      <p:pic>
        <p:nvPicPr>
          <p:cNvPr id="458" name="Google Shape;458;p67" descr="Screenshot_20200803_150915"/>
          <p:cNvPicPr preferRelativeResize="0"/>
          <p:nvPr/>
        </p:nvPicPr>
        <p:blipFill rotWithShape="1">
          <a:blip r:embed="rId3">
            <a:alphaModFix/>
          </a:blip>
          <a:srcRect l="14416" t="63366" r="2331" b="5464"/>
          <a:stretch/>
        </p:blipFill>
        <p:spPr>
          <a:xfrm>
            <a:off x="6510271" y="2780071"/>
            <a:ext cx="2275048" cy="138234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59" name="Google Shape;459;p67"/>
          <p:cNvPicPr preferRelativeResize="0"/>
          <p:nvPr/>
        </p:nvPicPr>
        <p:blipFill rotWithShape="1">
          <a:blip r:embed="rId4">
            <a:alphaModFix/>
          </a:blip>
          <a:srcRect l="36616" t="88117" r="35319" b="5940"/>
          <a:stretch/>
        </p:blipFill>
        <p:spPr>
          <a:xfrm>
            <a:off x="1125751" y="3096655"/>
            <a:ext cx="2578128" cy="257813"/>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460" name="Google Shape;460;p67"/>
          <p:cNvSpPr txBox="1"/>
          <p:nvPr/>
        </p:nvSpPr>
        <p:spPr>
          <a:xfrm>
            <a:off x="947456" y="1690685"/>
            <a:ext cx="1902834" cy="238552"/>
          </a:xfrm>
          <a:prstGeom prst="rect">
            <a:avLst/>
          </a:prstGeom>
          <a:noFill/>
          <a:ln>
            <a:noFill/>
          </a:ln>
        </p:spPr>
        <p:txBody>
          <a:bodyPr spcFirstLastPara="1" wrap="square" lIns="85750" tIns="42875" rIns="85750" bIns="42875" anchor="t" anchorCtr="0">
            <a:spAutoFit/>
          </a:bodyPr>
          <a:lstStyle/>
          <a:p>
            <a:pPr marL="0" marR="0" lvl="0" indent="0" algn="l" rtl="0">
              <a:spcBef>
                <a:spcPts val="0"/>
              </a:spcBef>
              <a:spcAft>
                <a:spcPts val="0"/>
              </a:spcAft>
              <a:buNone/>
            </a:pPr>
            <a:r>
              <a:rPr lang="en" sz="1504" b="1">
                <a:solidFill>
                  <a:srgbClr val="0070C0"/>
                </a:solidFill>
                <a:latin typeface="Palatino Linotype"/>
                <a:ea typeface="Palatino Linotype"/>
                <a:cs typeface="Palatino Linotype"/>
                <a:sym typeface="Palatino Linotype"/>
              </a:rPr>
              <a:t>Zoom desktop apps</a:t>
            </a:r>
            <a:endParaRPr/>
          </a:p>
        </p:txBody>
      </p:sp>
      <p:sp>
        <p:nvSpPr>
          <p:cNvPr id="461" name="Google Shape;461;p67"/>
          <p:cNvSpPr txBox="1"/>
          <p:nvPr/>
        </p:nvSpPr>
        <p:spPr>
          <a:xfrm>
            <a:off x="5267637" y="1987338"/>
            <a:ext cx="3001500" cy="584400"/>
          </a:xfrm>
          <a:prstGeom prst="rect">
            <a:avLst/>
          </a:prstGeom>
          <a:noFill/>
          <a:ln>
            <a:noFill/>
          </a:ln>
        </p:spPr>
        <p:txBody>
          <a:bodyPr spcFirstLastPara="1" wrap="square" lIns="85750" tIns="42875" rIns="85750" bIns="42875" anchor="t" anchorCtr="0">
            <a:spAutoFit/>
          </a:bodyPr>
          <a:lstStyle/>
          <a:p>
            <a:pPr marL="321612" marR="0" lvl="0" indent="-321612" algn="l" rtl="0">
              <a:lnSpc>
                <a:spcPct val="115000"/>
              </a:lnSpc>
              <a:spcBef>
                <a:spcPts val="0"/>
              </a:spcBef>
              <a:spcAft>
                <a:spcPts val="0"/>
              </a:spcAft>
              <a:buClr>
                <a:schemeClr val="dk1"/>
              </a:buClr>
              <a:buSzPts val="1504"/>
              <a:buFont typeface="Palatino Linotype"/>
              <a:buAutoNum type="arabicPeriod"/>
            </a:pPr>
            <a:r>
              <a:rPr lang="en" sz="1504" b="1">
                <a:solidFill>
                  <a:schemeClr val="dk1"/>
                </a:solidFill>
                <a:latin typeface="Palatino Linotype"/>
                <a:ea typeface="Palatino Linotype"/>
                <a:cs typeface="Palatino Linotype"/>
                <a:sym typeface="Palatino Linotype"/>
              </a:rPr>
              <a:t>Tap </a:t>
            </a:r>
            <a:r>
              <a:rPr lang="en" sz="1504" b="1">
                <a:solidFill>
                  <a:srgbClr val="0070C0"/>
                </a:solidFill>
                <a:latin typeface="Palatino Linotype"/>
                <a:ea typeface="Palatino Linotype"/>
                <a:cs typeface="Palatino Linotype"/>
                <a:sym typeface="Palatino Linotype"/>
              </a:rPr>
              <a:t>More</a:t>
            </a:r>
            <a:endParaRPr/>
          </a:p>
          <a:p>
            <a:pPr marL="321612" marR="0" lvl="0" indent="-321612" algn="l" rtl="0">
              <a:spcBef>
                <a:spcPts val="0"/>
              </a:spcBef>
              <a:spcAft>
                <a:spcPts val="0"/>
              </a:spcAft>
              <a:buClr>
                <a:schemeClr val="dk1"/>
              </a:buClr>
              <a:buSzPts val="1504"/>
              <a:buFont typeface="Palatino Linotype"/>
              <a:buAutoNum type="arabicPeriod"/>
            </a:pPr>
            <a:r>
              <a:rPr lang="en" sz="1504" b="1">
                <a:solidFill>
                  <a:schemeClr val="dk1"/>
                </a:solidFill>
                <a:latin typeface="Palatino Linotype"/>
                <a:ea typeface="Palatino Linotype"/>
                <a:cs typeface="Palatino Linotype"/>
                <a:sym typeface="Palatino Linotype"/>
              </a:rPr>
              <a:t>Tap </a:t>
            </a:r>
            <a:r>
              <a:rPr lang="en" sz="1504" b="1">
                <a:solidFill>
                  <a:srgbClr val="0070C0"/>
                </a:solidFill>
                <a:latin typeface="Palatino Linotype"/>
                <a:ea typeface="Palatino Linotype"/>
                <a:cs typeface="Palatino Linotype"/>
                <a:sym typeface="Palatino Linotype"/>
              </a:rPr>
              <a:t>Language Interpretation</a:t>
            </a:r>
            <a:endParaRPr/>
          </a:p>
        </p:txBody>
      </p:sp>
      <p:sp>
        <p:nvSpPr>
          <p:cNvPr id="462" name="Google Shape;462;p67"/>
          <p:cNvSpPr txBox="1"/>
          <p:nvPr/>
        </p:nvSpPr>
        <p:spPr>
          <a:xfrm>
            <a:off x="4530312" y="1957023"/>
            <a:ext cx="520698" cy="325306"/>
          </a:xfrm>
          <a:prstGeom prst="rect">
            <a:avLst/>
          </a:prstGeom>
          <a:noFill/>
          <a:ln>
            <a:noFill/>
          </a:ln>
        </p:spPr>
        <p:txBody>
          <a:bodyPr spcFirstLastPara="1" wrap="square" lIns="85750" tIns="42875" rIns="85750" bIns="42875" anchor="t" anchorCtr="0">
            <a:spAutoFit/>
          </a:bodyPr>
          <a:lstStyle/>
          <a:p>
            <a:pPr marL="0" marR="0" lvl="0" indent="0" algn="l" rtl="0">
              <a:spcBef>
                <a:spcPts val="0"/>
              </a:spcBef>
              <a:spcAft>
                <a:spcPts val="0"/>
              </a:spcAft>
              <a:buNone/>
            </a:pPr>
            <a:r>
              <a:rPr lang="en" sz="2256" b="1" i="1">
                <a:solidFill>
                  <a:schemeClr val="dk1"/>
                </a:solidFill>
                <a:latin typeface="Calibri"/>
                <a:ea typeface="Calibri"/>
                <a:cs typeface="Calibri"/>
                <a:sym typeface="Calibri"/>
              </a:rPr>
              <a:t>or</a:t>
            </a:r>
            <a:endParaRPr/>
          </a:p>
        </p:txBody>
      </p:sp>
      <p:sp>
        <p:nvSpPr>
          <p:cNvPr id="463" name="Google Shape;463;p67"/>
          <p:cNvSpPr txBox="1"/>
          <p:nvPr/>
        </p:nvSpPr>
        <p:spPr>
          <a:xfrm>
            <a:off x="5215815" y="1688887"/>
            <a:ext cx="3460952" cy="238552"/>
          </a:xfrm>
          <a:prstGeom prst="rect">
            <a:avLst/>
          </a:prstGeom>
          <a:noFill/>
          <a:ln>
            <a:noFill/>
          </a:ln>
        </p:spPr>
        <p:txBody>
          <a:bodyPr spcFirstLastPara="1" wrap="square" lIns="85750" tIns="42875" rIns="85750" bIns="42875" anchor="t" anchorCtr="0">
            <a:spAutoFit/>
          </a:bodyPr>
          <a:lstStyle/>
          <a:p>
            <a:pPr marL="0" marR="0" lvl="0" indent="0" algn="l" rtl="0">
              <a:spcBef>
                <a:spcPts val="0"/>
              </a:spcBef>
              <a:spcAft>
                <a:spcPts val="0"/>
              </a:spcAft>
              <a:buNone/>
            </a:pPr>
            <a:r>
              <a:rPr lang="en" sz="1504" b="1">
                <a:solidFill>
                  <a:srgbClr val="0070C0"/>
                </a:solidFill>
                <a:latin typeface="Palatino Linotype"/>
                <a:ea typeface="Palatino Linotype"/>
                <a:cs typeface="Palatino Linotype"/>
                <a:sym typeface="Palatino Linotype"/>
              </a:rPr>
              <a:t>Zoom mobile apps ( iOS or Android )</a:t>
            </a:r>
            <a:endParaRPr/>
          </a:p>
        </p:txBody>
      </p:sp>
      <p:sp>
        <p:nvSpPr>
          <p:cNvPr id="464" name="Google Shape;464;p67"/>
          <p:cNvSpPr/>
          <p:nvPr/>
        </p:nvSpPr>
        <p:spPr>
          <a:xfrm>
            <a:off x="-3024" y="1249061"/>
            <a:ext cx="602200" cy="1492701"/>
          </a:xfrm>
          <a:prstGeom prst="rect">
            <a:avLst/>
          </a:prstGeom>
          <a:noFill/>
          <a:ln>
            <a:noFill/>
          </a:ln>
        </p:spPr>
        <p:txBody>
          <a:bodyPr spcFirstLastPara="1" wrap="square" lIns="68750" tIns="34375" rIns="68750" bIns="34375" anchor="t" anchorCtr="0">
            <a:noAutofit/>
          </a:bodyPr>
          <a:lstStyle/>
          <a:p>
            <a:pPr marL="0" marR="0" lvl="0" indent="0" algn="ctr" rtl="0">
              <a:spcBef>
                <a:spcPts val="0"/>
              </a:spcBef>
              <a:spcAft>
                <a:spcPts val="0"/>
              </a:spcAft>
              <a:buNone/>
            </a:pPr>
            <a:r>
              <a:rPr lang="en" sz="12482" b="1">
                <a:solidFill>
                  <a:srgbClr val="BDD1F9"/>
                </a:solidFill>
                <a:latin typeface="Calibri"/>
                <a:ea typeface="Calibri"/>
                <a:cs typeface="Calibri"/>
                <a:sym typeface="Calibri"/>
              </a:rPr>
              <a:t>!</a:t>
            </a:r>
            <a:endParaRPr/>
          </a:p>
        </p:txBody>
      </p:sp>
      <p:sp>
        <p:nvSpPr>
          <p:cNvPr id="465" name="Google Shape;465;p67"/>
          <p:cNvSpPr/>
          <p:nvPr/>
        </p:nvSpPr>
        <p:spPr>
          <a:xfrm>
            <a:off x="145702" y="3738112"/>
            <a:ext cx="762044" cy="1249606"/>
          </a:xfrm>
          <a:prstGeom prst="rect">
            <a:avLst/>
          </a:prstGeom>
          <a:noFill/>
          <a:ln>
            <a:noFill/>
          </a:ln>
        </p:spPr>
        <p:txBody>
          <a:bodyPr spcFirstLastPara="1" wrap="square" lIns="68750" tIns="34375" rIns="68750" bIns="34375" anchor="t" anchorCtr="0">
            <a:noAutofit/>
          </a:bodyPr>
          <a:lstStyle/>
          <a:p>
            <a:pPr marL="0" marR="0" lvl="0" indent="0" algn="ctr" rtl="0">
              <a:spcBef>
                <a:spcPts val="0"/>
              </a:spcBef>
              <a:spcAft>
                <a:spcPts val="0"/>
              </a:spcAft>
              <a:buNone/>
            </a:pPr>
            <a:r>
              <a:rPr lang="en" sz="10376" b="1">
                <a:solidFill>
                  <a:srgbClr val="FF0000"/>
                </a:solidFill>
                <a:latin typeface="Calibri"/>
                <a:ea typeface="Calibri"/>
                <a:cs typeface="Calibri"/>
                <a:sym typeface="Calibri"/>
              </a:rPr>
              <a:t>X</a:t>
            </a:r>
            <a:endParaRPr/>
          </a:p>
        </p:txBody>
      </p:sp>
      <p:cxnSp>
        <p:nvCxnSpPr>
          <p:cNvPr id="466" name="Google Shape;466;p67"/>
          <p:cNvCxnSpPr/>
          <p:nvPr/>
        </p:nvCxnSpPr>
        <p:spPr>
          <a:xfrm rot="-5400000" flipH="1">
            <a:off x="6158341" y="2667729"/>
            <a:ext cx="232500" cy="264000"/>
          </a:xfrm>
          <a:prstGeom prst="bentConnector2">
            <a:avLst/>
          </a:prstGeom>
          <a:noFill/>
          <a:ln w="38100" cap="flat" cmpd="sng">
            <a:solidFill>
              <a:schemeClr val="dk1"/>
            </a:solidFill>
            <a:prstDash val="solid"/>
            <a:round/>
            <a:headEnd type="none" w="sm" len="sm"/>
            <a:tailEnd type="stealth" w="med" len="med"/>
          </a:ln>
          <a:effectLst>
            <a:outerShdw blurRad="40000" dist="23000" dir="5400000" rotWithShape="0">
              <a:srgbClr val="000000">
                <a:alpha val="34901"/>
              </a:srgbClr>
            </a:outerShdw>
          </a:effectLst>
        </p:spPr>
      </p:cxnSp>
      <p:sp>
        <p:nvSpPr>
          <p:cNvPr id="467" name="Google Shape;467;p67"/>
          <p:cNvSpPr txBox="1"/>
          <p:nvPr/>
        </p:nvSpPr>
        <p:spPr>
          <a:xfrm>
            <a:off x="3351724" y="674691"/>
            <a:ext cx="3601148" cy="317420"/>
          </a:xfrm>
          <a:prstGeom prst="rect">
            <a:avLst/>
          </a:prstGeom>
          <a:noFill/>
          <a:ln>
            <a:noFill/>
          </a:ln>
        </p:spPr>
        <p:txBody>
          <a:bodyPr spcFirstLastPara="1" wrap="square" lIns="85750" tIns="42875" rIns="85750" bIns="42875" anchor="t" anchorCtr="0">
            <a:spAutoFit/>
          </a:bodyPr>
          <a:lstStyle/>
          <a:p>
            <a:pPr marL="0" marR="0" lvl="0" indent="0" algn="l" rtl="0">
              <a:spcBef>
                <a:spcPts val="0"/>
              </a:spcBef>
              <a:spcAft>
                <a:spcPts val="0"/>
              </a:spcAft>
              <a:buNone/>
            </a:pPr>
            <a:r>
              <a:rPr lang="en" sz="1500" b="1">
                <a:solidFill>
                  <a:schemeClr val="dk1"/>
                </a:solidFill>
                <a:latin typeface="Palatino Linotype"/>
                <a:ea typeface="Palatino Linotype"/>
                <a:cs typeface="Palatino Linotype"/>
                <a:sym typeface="Palatino Linotype"/>
              </a:rPr>
              <a:t>We will begin shortly.  </a:t>
            </a:r>
            <a:endParaRPr/>
          </a:p>
        </p:txBody>
      </p:sp>
      <p:sp>
        <p:nvSpPr>
          <p:cNvPr id="468" name="Google Shape;468;p67"/>
          <p:cNvSpPr txBox="1"/>
          <p:nvPr/>
        </p:nvSpPr>
        <p:spPr>
          <a:xfrm>
            <a:off x="908031" y="1926979"/>
            <a:ext cx="355189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1">
                <a:solidFill>
                  <a:schemeClr val="dk1"/>
                </a:solidFill>
                <a:latin typeface="Palatino Linotype"/>
                <a:ea typeface="Palatino Linotype"/>
                <a:cs typeface="Palatino Linotype"/>
                <a:sym typeface="Palatino Linotype"/>
              </a:rPr>
              <a:t>Please enable interpretation.</a:t>
            </a:r>
            <a:endParaRPr sz="1800">
              <a:solidFill>
                <a:schemeClr val="dk1"/>
              </a:solidFill>
              <a:latin typeface="Palatino Linotype"/>
              <a:ea typeface="Palatino Linotype"/>
              <a:cs typeface="Palatino Linotype"/>
              <a:sym typeface="Palatino Linotype"/>
            </a:endParaRPr>
          </a:p>
        </p:txBody>
      </p:sp>
      <p:sp>
        <p:nvSpPr>
          <p:cNvPr id="469" name="Google Shape;469;p67"/>
          <p:cNvSpPr txBox="1"/>
          <p:nvPr/>
        </p:nvSpPr>
        <p:spPr>
          <a:xfrm>
            <a:off x="1226832" y="1013471"/>
            <a:ext cx="7042305" cy="411195"/>
          </a:xfrm>
          <a:prstGeom prst="rect">
            <a:avLst/>
          </a:prstGeom>
          <a:noFill/>
          <a:ln>
            <a:noFill/>
          </a:ln>
        </p:spPr>
        <p:txBody>
          <a:bodyPr spcFirstLastPara="1" wrap="square" lIns="85750" tIns="42875" rIns="85750" bIns="42875" anchor="t" anchorCtr="0">
            <a:spAutoFit/>
          </a:bodyPr>
          <a:lstStyle/>
          <a:p>
            <a:pPr marL="0" marR="0" lvl="0" indent="0" algn="l" rtl="0">
              <a:spcBef>
                <a:spcPts val="0"/>
              </a:spcBef>
              <a:spcAft>
                <a:spcPts val="0"/>
              </a:spcAft>
              <a:buNone/>
            </a:pPr>
            <a:r>
              <a:rPr lang="en" sz="1500" b="1">
                <a:solidFill>
                  <a:schemeClr val="dk1"/>
                </a:solidFill>
                <a:latin typeface="Palatino Linotype"/>
                <a:ea typeface="Palatino Linotype"/>
                <a:cs typeface="Palatino Linotype"/>
                <a:sym typeface="Palatino Linotype"/>
              </a:rPr>
              <a:t>Please take a moment to check that your account is enabled for </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 sz="1500" b="1">
                <a:solidFill>
                  <a:schemeClr val="dk1"/>
                </a:solidFill>
                <a:latin typeface="Palatino Linotype"/>
                <a:ea typeface="Palatino Linotype"/>
                <a:cs typeface="Palatino Linotype"/>
                <a:sym typeface="Palatino Linotype"/>
              </a:rPr>
              <a:t>simultaneous language interpretation.  </a:t>
            </a:r>
            <a:endParaRPr sz="1800">
              <a:solidFill>
                <a:schemeClr val="dk1"/>
              </a:solidFill>
              <a:latin typeface="Calibri"/>
              <a:ea typeface="Calibri"/>
              <a:cs typeface="Calibri"/>
              <a:sym typeface="Calibri"/>
            </a:endParaRPr>
          </a:p>
        </p:txBody>
      </p:sp>
      <p:sp>
        <p:nvSpPr>
          <p:cNvPr id="470" name="Google Shape;470;p67"/>
          <p:cNvSpPr txBox="1"/>
          <p:nvPr/>
        </p:nvSpPr>
        <p:spPr>
          <a:xfrm>
            <a:off x="909251" y="4285871"/>
            <a:ext cx="7526360" cy="238071"/>
          </a:xfrm>
          <a:prstGeom prst="rect">
            <a:avLst/>
          </a:prstGeom>
          <a:noFill/>
          <a:ln>
            <a:noFill/>
          </a:ln>
        </p:spPr>
        <p:txBody>
          <a:bodyPr spcFirstLastPara="1" wrap="square" lIns="85750" tIns="42875" rIns="85750" bIns="42875" anchor="t" anchorCtr="0">
            <a:sp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Kindly note that the</a:t>
            </a:r>
            <a:r>
              <a:rPr lang="en" sz="1500" b="1">
                <a:solidFill>
                  <a:srgbClr val="000000"/>
                </a:solidFill>
                <a:latin typeface="Calibri"/>
                <a:ea typeface="Calibri"/>
                <a:cs typeface="Calibri"/>
                <a:sym typeface="Calibri"/>
              </a:rPr>
              <a:t> </a:t>
            </a:r>
            <a:r>
              <a:rPr lang="en" sz="1500" b="1">
                <a:solidFill>
                  <a:srgbClr val="FF0000"/>
                </a:solidFill>
                <a:latin typeface="Calibri"/>
                <a:ea typeface="Calibri"/>
                <a:cs typeface="Calibri"/>
                <a:sym typeface="Calibri"/>
              </a:rPr>
              <a:t>the web version </a:t>
            </a:r>
            <a:r>
              <a:rPr lang="en" sz="1500" b="1">
                <a:solidFill>
                  <a:schemeClr val="dk1"/>
                </a:solidFill>
                <a:latin typeface="Calibri"/>
                <a:ea typeface="Calibri"/>
                <a:cs typeface="Calibri"/>
                <a:sym typeface="Calibri"/>
              </a:rPr>
              <a:t>of Zoom does not support simultaneous interpretation. </a:t>
            </a:r>
            <a:endParaRPr/>
          </a:p>
        </p:txBody>
      </p:sp>
      <p:cxnSp>
        <p:nvCxnSpPr>
          <p:cNvPr id="471" name="Google Shape;471;p67"/>
          <p:cNvCxnSpPr/>
          <p:nvPr/>
        </p:nvCxnSpPr>
        <p:spPr>
          <a:xfrm flipH="1">
            <a:off x="3377960" y="2237263"/>
            <a:ext cx="111154" cy="788002"/>
          </a:xfrm>
          <a:prstGeom prst="straightConnector1">
            <a:avLst/>
          </a:prstGeom>
          <a:noFill/>
          <a:ln w="38100" cap="flat" cmpd="sng">
            <a:solidFill>
              <a:schemeClr val="dk1"/>
            </a:solidFill>
            <a:prstDash val="solid"/>
            <a:round/>
            <a:headEnd type="none" w="sm" len="sm"/>
            <a:tailEnd type="stealth" w="med" len="med"/>
          </a:ln>
          <a:effectLst>
            <a:outerShdw blurRad="40000" dist="23000" dir="5400000" rotWithShape="0">
              <a:srgbClr val="000000">
                <a:alpha val="34901"/>
              </a:srgbClr>
            </a:outerShdw>
          </a:effectLst>
        </p:spPr>
      </p:cxnSp>
      <p:sp>
        <p:nvSpPr>
          <p:cNvPr id="472" name="Google Shape;472;p67"/>
          <p:cNvSpPr/>
          <p:nvPr/>
        </p:nvSpPr>
        <p:spPr>
          <a:xfrm>
            <a:off x="3026324" y="3031291"/>
            <a:ext cx="638974" cy="450764"/>
          </a:xfrm>
          <a:prstGeom prst="ellipse">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225988"/>
                </a:solidFill>
                <a:latin typeface="Gill Sans"/>
                <a:ea typeface="Gill Sans"/>
                <a:cs typeface="Gill Sans"/>
                <a:sym typeface="Gill Sans"/>
              </a:rPr>
              <a:t>JLN Guiding Principles</a:t>
            </a:r>
            <a:endParaRPr>
              <a:solidFill>
                <a:srgbClr val="225988"/>
              </a:solidFill>
              <a:latin typeface="Gill Sans"/>
              <a:ea typeface="Gill Sans"/>
              <a:cs typeface="Gill Sans"/>
              <a:sym typeface="Gill Sans"/>
            </a:endParaRPr>
          </a:p>
        </p:txBody>
      </p:sp>
      <p:pic>
        <p:nvPicPr>
          <p:cNvPr id="555" name="Google Shape;555;p76"/>
          <p:cNvPicPr preferRelativeResize="0"/>
          <p:nvPr/>
        </p:nvPicPr>
        <p:blipFill rotWithShape="1">
          <a:blip r:embed="rId3">
            <a:alphaModFix/>
          </a:blip>
          <a:srcRect t="13770"/>
          <a:stretch/>
        </p:blipFill>
        <p:spPr>
          <a:xfrm>
            <a:off x="1366300" y="928675"/>
            <a:ext cx="7080576" cy="40446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7"/>
          <p:cNvSpPr txBox="1">
            <a:spLocks noGrp="1"/>
          </p:cNvSpPr>
          <p:nvPr>
            <p:ph type="title"/>
          </p:nvPr>
        </p:nvSpPr>
        <p:spPr>
          <a:xfrm>
            <a:off x="444500" y="264052"/>
            <a:ext cx="8255100" cy="4617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3000" u="none">
                <a:solidFill>
                  <a:srgbClr val="4777AE"/>
                </a:solidFill>
              </a:rPr>
              <a:t>What is the Joint Learning Approach? </a:t>
            </a:r>
            <a:endParaRPr u="none"/>
          </a:p>
        </p:txBody>
      </p:sp>
      <p:grpSp>
        <p:nvGrpSpPr>
          <p:cNvPr id="561" name="Google Shape;561;p77"/>
          <p:cNvGrpSpPr/>
          <p:nvPr/>
        </p:nvGrpSpPr>
        <p:grpSpPr>
          <a:xfrm>
            <a:off x="544284" y="1650390"/>
            <a:ext cx="8011888" cy="1985488"/>
            <a:chOff x="411683" y="2355651"/>
            <a:chExt cx="8011888" cy="2647317"/>
          </a:xfrm>
        </p:grpSpPr>
        <p:sp>
          <p:nvSpPr>
            <p:cNvPr id="562" name="Google Shape;562;p77"/>
            <p:cNvSpPr/>
            <p:nvPr/>
          </p:nvSpPr>
          <p:spPr>
            <a:xfrm>
              <a:off x="411683" y="2355651"/>
              <a:ext cx="1543800" cy="867000"/>
            </a:xfrm>
            <a:prstGeom prst="roundRect">
              <a:avLst>
                <a:gd name="adj" fmla="val 16667"/>
              </a:avLst>
            </a:prstGeom>
            <a:solidFill>
              <a:srgbClr val="4472C4"/>
            </a:solidFill>
            <a:ln>
              <a:noFill/>
            </a:ln>
            <a:effectLst>
              <a:outerShdw blurRad="44450" dist="27940" dir="5400000" algn="ctr">
                <a:srgbClr val="000000">
                  <a:alpha val="3176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300"/>
                <a:buFont typeface="Cambria"/>
                <a:buNone/>
              </a:pPr>
              <a:r>
                <a:rPr lang="en" sz="1300" b="1" i="0" u="none" strike="noStrike" cap="none">
                  <a:solidFill>
                    <a:srgbClr val="FFFFFF"/>
                  </a:solidFill>
                  <a:latin typeface="Gill Sans"/>
                  <a:ea typeface="Gill Sans"/>
                  <a:cs typeface="Gill Sans"/>
                  <a:sym typeface="Gill Sans"/>
                </a:rPr>
                <a:t>1. Common Problem Identification</a:t>
              </a:r>
              <a:endParaRPr>
                <a:latin typeface="Gill Sans"/>
                <a:ea typeface="Gill Sans"/>
                <a:cs typeface="Gill Sans"/>
                <a:sym typeface="Gill Sans"/>
              </a:endParaRPr>
            </a:p>
          </p:txBody>
        </p:sp>
        <p:sp>
          <p:nvSpPr>
            <p:cNvPr id="563" name="Google Shape;563;p77"/>
            <p:cNvSpPr/>
            <p:nvPr/>
          </p:nvSpPr>
          <p:spPr>
            <a:xfrm>
              <a:off x="2028706" y="2598182"/>
              <a:ext cx="1543800" cy="867000"/>
            </a:xfrm>
            <a:prstGeom prst="roundRect">
              <a:avLst>
                <a:gd name="adj" fmla="val 16667"/>
              </a:avLst>
            </a:prstGeom>
            <a:solidFill>
              <a:srgbClr val="4472C4"/>
            </a:solidFill>
            <a:ln>
              <a:noFill/>
            </a:ln>
            <a:effectLst>
              <a:outerShdw blurRad="44450" dist="27940" dir="5400000" algn="ctr">
                <a:srgbClr val="000000">
                  <a:alpha val="3176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300"/>
                <a:buFont typeface="Cambria"/>
                <a:buNone/>
              </a:pPr>
              <a:r>
                <a:rPr lang="en" sz="1300" b="1" i="0" u="none" strike="noStrike" cap="none">
                  <a:solidFill>
                    <a:srgbClr val="FFFFFF"/>
                  </a:solidFill>
                  <a:latin typeface="Gill Sans"/>
                  <a:ea typeface="Gill Sans"/>
                  <a:cs typeface="Gill Sans"/>
                  <a:sym typeface="Gill Sans"/>
                </a:rPr>
                <a:t>2. Collective Problem Solving</a:t>
              </a:r>
              <a:endParaRPr>
                <a:latin typeface="Gill Sans"/>
                <a:ea typeface="Gill Sans"/>
                <a:cs typeface="Gill Sans"/>
                <a:sym typeface="Gill Sans"/>
              </a:endParaRPr>
            </a:p>
          </p:txBody>
        </p:sp>
        <p:sp>
          <p:nvSpPr>
            <p:cNvPr id="564" name="Google Shape;564;p77"/>
            <p:cNvSpPr/>
            <p:nvPr/>
          </p:nvSpPr>
          <p:spPr>
            <a:xfrm>
              <a:off x="3645729" y="2854729"/>
              <a:ext cx="1543800" cy="867000"/>
            </a:xfrm>
            <a:prstGeom prst="roundRect">
              <a:avLst>
                <a:gd name="adj" fmla="val 16667"/>
              </a:avLst>
            </a:prstGeom>
            <a:solidFill>
              <a:srgbClr val="4472C4"/>
            </a:solidFill>
            <a:ln>
              <a:noFill/>
            </a:ln>
            <a:effectLst>
              <a:outerShdw blurRad="44450" dist="27940" dir="5400000" algn="ctr">
                <a:srgbClr val="000000">
                  <a:alpha val="3176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300"/>
                <a:buFont typeface="Cambria"/>
                <a:buNone/>
              </a:pPr>
              <a:r>
                <a:rPr lang="en" sz="1300" b="1" i="0" u="none" strike="noStrike" cap="none">
                  <a:solidFill>
                    <a:srgbClr val="FFFFFF"/>
                  </a:solidFill>
                  <a:latin typeface="Gill Sans"/>
                  <a:ea typeface="Gill Sans"/>
                  <a:cs typeface="Gill Sans"/>
                  <a:sym typeface="Gill Sans"/>
                </a:rPr>
                <a:t>3. Synthesis of New Knowledge</a:t>
              </a:r>
              <a:endParaRPr>
                <a:latin typeface="Gill Sans"/>
                <a:ea typeface="Gill Sans"/>
                <a:cs typeface="Gill Sans"/>
                <a:sym typeface="Gill Sans"/>
              </a:endParaRPr>
            </a:p>
          </p:txBody>
        </p:sp>
        <p:sp>
          <p:nvSpPr>
            <p:cNvPr id="565" name="Google Shape;565;p77"/>
            <p:cNvSpPr/>
            <p:nvPr/>
          </p:nvSpPr>
          <p:spPr>
            <a:xfrm>
              <a:off x="5262747" y="3152105"/>
              <a:ext cx="1543800" cy="867000"/>
            </a:xfrm>
            <a:prstGeom prst="roundRect">
              <a:avLst>
                <a:gd name="adj" fmla="val 16667"/>
              </a:avLst>
            </a:prstGeom>
            <a:solidFill>
              <a:srgbClr val="4472C4"/>
            </a:solidFill>
            <a:ln>
              <a:noFill/>
            </a:ln>
            <a:effectLst>
              <a:outerShdw blurRad="44450" dist="27940" dir="5400000" algn="ctr">
                <a:srgbClr val="000000">
                  <a:alpha val="3176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300"/>
                <a:buFont typeface="Cambria"/>
                <a:buNone/>
              </a:pPr>
              <a:r>
                <a:rPr lang="en" sz="1300" b="1" i="0" u="none" strike="noStrike" cap="none">
                  <a:solidFill>
                    <a:srgbClr val="FFFFFF"/>
                  </a:solidFill>
                  <a:latin typeface="Gill Sans"/>
                  <a:ea typeface="Gill Sans"/>
                  <a:cs typeface="Gill Sans"/>
                  <a:sym typeface="Gill Sans"/>
                </a:rPr>
                <a:t>4. Knowledge Adapted Within JLN Countries</a:t>
              </a:r>
              <a:endParaRPr>
                <a:latin typeface="Gill Sans"/>
                <a:ea typeface="Gill Sans"/>
                <a:cs typeface="Gill Sans"/>
                <a:sym typeface="Gill Sans"/>
              </a:endParaRPr>
            </a:p>
          </p:txBody>
        </p:sp>
        <p:sp>
          <p:nvSpPr>
            <p:cNvPr id="566" name="Google Shape;566;p77"/>
            <p:cNvSpPr/>
            <p:nvPr/>
          </p:nvSpPr>
          <p:spPr>
            <a:xfrm>
              <a:off x="6879771" y="4135968"/>
              <a:ext cx="1543800" cy="867000"/>
            </a:xfrm>
            <a:prstGeom prst="roundRect">
              <a:avLst>
                <a:gd name="adj" fmla="val 16667"/>
              </a:avLst>
            </a:prstGeom>
            <a:solidFill>
              <a:srgbClr val="4472C4"/>
            </a:solidFill>
            <a:ln>
              <a:noFill/>
            </a:ln>
            <a:effectLst>
              <a:outerShdw blurRad="44450" dist="27940" dir="5400000" algn="ctr">
                <a:srgbClr val="000000">
                  <a:alpha val="3176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300"/>
                <a:buFont typeface="Cambria"/>
                <a:buNone/>
              </a:pPr>
              <a:r>
                <a:rPr lang="en" sz="1300" b="1" i="0" u="none" strike="noStrike" cap="none">
                  <a:solidFill>
                    <a:srgbClr val="FFFFFF"/>
                  </a:solidFill>
                  <a:latin typeface="Gill Sans"/>
                  <a:ea typeface="Gill Sans"/>
                  <a:cs typeface="Gill Sans"/>
                  <a:sym typeface="Gill Sans"/>
                </a:rPr>
                <a:t>5. Knowledge Disseminated to Other Countries</a:t>
              </a:r>
              <a:endParaRPr>
                <a:latin typeface="Gill Sans"/>
                <a:ea typeface="Gill Sans"/>
                <a:cs typeface="Gill Sans"/>
                <a:sym typeface="Gill Sans"/>
              </a:endParaRPr>
            </a:p>
          </p:txBody>
        </p:sp>
      </p:grpSp>
      <p:sp>
        <p:nvSpPr>
          <p:cNvPr id="567" name="Google Shape;567;p77"/>
          <p:cNvSpPr txBox="1"/>
          <p:nvPr/>
        </p:nvSpPr>
        <p:spPr>
          <a:xfrm>
            <a:off x="1250674" y="893167"/>
            <a:ext cx="6599100" cy="646500"/>
          </a:xfrm>
          <a:prstGeom prst="rect">
            <a:avLst/>
          </a:prstGeom>
          <a:solidFill>
            <a:srgbClr val="FBD4B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1800"/>
              <a:buFont typeface="Cambria"/>
              <a:buNone/>
            </a:pPr>
            <a:r>
              <a:rPr lang="en" sz="1800" i="0" u="none" strike="noStrike" cap="none">
                <a:solidFill>
                  <a:srgbClr val="3F3F3F"/>
                </a:solidFill>
                <a:latin typeface="Gill Sans"/>
                <a:ea typeface="Gill Sans"/>
                <a:cs typeface="Gill Sans"/>
                <a:sym typeface="Gill Sans"/>
              </a:rPr>
              <a:t>Collaborative learning among practitioners to co-develop global knowledge on the practical “how-to’s” of achieving UHC</a:t>
            </a:r>
            <a:endParaRPr>
              <a:latin typeface="Gill Sans"/>
              <a:ea typeface="Gill Sans"/>
              <a:cs typeface="Gill Sans"/>
              <a:sym typeface="Gill Sans"/>
            </a:endParaRPr>
          </a:p>
        </p:txBody>
      </p:sp>
      <p:sp>
        <p:nvSpPr>
          <p:cNvPr id="568" name="Google Shape;568;p77"/>
          <p:cNvSpPr/>
          <p:nvPr/>
        </p:nvSpPr>
        <p:spPr>
          <a:xfrm rot="5400000">
            <a:off x="7264173" y="2192915"/>
            <a:ext cx="497400" cy="995700"/>
          </a:xfrm>
          <a:prstGeom prst="bentArrow">
            <a:avLst>
              <a:gd name="adj1" fmla="val 25000"/>
              <a:gd name="adj2" fmla="val 25000"/>
              <a:gd name="adj3" fmla="val 25000"/>
              <a:gd name="adj4" fmla="val 43750"/>
            </a:avLst>
          </a:prstGeom>
          <a:solidFill>
            <a:srgbClr val="F79646"/>
          </a:solidFill>
          <a:ln w="25400" cap="flat" cmpd="sng">
            <a:solidFill>
              <a:srgbClr val="F7964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9" name="Google Shape;569;p77"/>
          <p:cNvSpPr txBox="1"/>
          <p:nvPr/>
        </p:nvSpPr>
        <p:spPr>
          <a:xfrm>
            <a:off x="382730" y="3114675"/>
            <a:ext cx="6075300" cy="1708500"/>
          </a:xfrm>
          <a:prstGeom prst="rect">
            <a:avLst/>
          </a:prstGeom>
          <a:solidFill>
            <a:srgbClr val="FFFFFF"/>
          </a:solidFill>
          <a:ln w="9525" cap="flat" cmpd="sng">
            <a:solidFill>
              <a:srgbClr val="538CD5">
                <a:alpha val="49800"/>
              </a:srgbClr>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F243E"/>
              </a:buClr>
              <a:buSzPts val="1800"/>
              <a:buFont typeface="Cambria"/>
              <a:buNone/>
            </a:pPr>
            <a:r>
              <a:rPr lang="en" sz="1500" b="1" i="0" u="none" strike="noStrike" cap="none">
                <a:solidFill>
                  <a:srgbClr val="0F243E"/>
                </a:solidFill>
                <a:latin typeface="Gill Sans"/>
                <a:ea typeface="Gill Sans"/>
                <a:cs typeface="Gill Sans"/>
                <a:sym typeface="Gill Sans"/>
              </a:rPr>
              <a:t>Key Benefits of the JLN Approach: </a:t>
            </a:r>
            <a:endParaRPr sz="1100">
              <a:latin typeface="Gill Sans"/>
              <a:ea typeface="Gill Sans"/>
              <a:cs typeface="Gill Sans"/>
              <a:sym typeface="Gill Sans"/>
            </a:endParaRPr>
          </a:p>
          <a:p>
            <a:pPr marL="285750" marR="0" lvl="0" indent="-266700" algn="l" rtl="0">
              <a:lnSpc>
                <a:spcPct val="100000"/>
              </a:lnSpc>
              <a:spcBef>
                <a:spcPts val="0"/>
              </a:spcBef>
              <a:spcAft>
                <a:spcPts val="0"/>
              </a:spcAft>
              <a:buClr>
                <a:srgbClr val="0F243E"/>
              </a:buClr>
              <a:buSzPts val="1500"/>
              <a:buFont typeface="Gill Sans"/>
              <a:buChar char="▪"/>
            </a:pPr>
            <a:r>
              <a:rPr lang="en" sz="1500" i="0" u="none" strike="noStrike" cap="none">
                <a:solidFill>
                  <a:srgbClr val="0F243E"/>
                </a:solidFill>
                <a:latin typeface="Gill Sans"/>
                <a:ea typeface="Gill Sans"/>
                <a:cs typeface="Gill Sans"/>
                <a:sym typeface="Gill Sans"/>
              </a:rPr>
              <a:t>Strong country ownership</a:t>
            </a:r>
            <a:endParaRPr sz="1100">
              <a:latin typeface="Gill Sans"/>
              <a:ea typeface="Gill Sans"/>
              <a:cs typeface="Gill Sans"/>
              <a:sym typeface="Gill Sans"/>
            </a:endParaRPr>
          </a:p>
          <a:p>
            <a:pPr marL="285750" marR="0" lvl="0" indent="-266700" algn="l" rtl="0">
              <a:lnSpc>
                <a:spcPct val="100000"/>
              </a:lnSpc>
              <a:spcBef>
                <a:spcPts val="0"/>
              </a:spcBef>
              <a:spcAft>
                <a:spcPts val="0"/>
              </a:spcAft>
              <a:buClr>
                <a:srgbClr val="0F243E"/>
              </a:buClr>
              <a:buSzPts val="1500"/>
              <a:buFont typeface="Gill Sans"/>
              <a:buChar char="▪"/>
            </a:pPr>
            <a:r>
              <a:rPr lang="en" sz="1500" i="0" u="none" strike="noStrike" cap="none">
                <a:solidFill>
                  <a:srgbClr val="0F243E"/>
                </a:solidFill>
                <a:latin typeface="Gill Sans"/>
                <a:ea typeface="Gill Sans"/>
                <a:cs typeface="Gill Sans"/>
                <a:sym typeface="Gill Sans"/>
              </a:rPr>
              <a:t>Relevance to country priorities</a:t>
            </a:r>
            <a:endParaRPr sz="1100">
              <a:latin typeface="Gill Sans"/>
              <a:ea typeface="Gill Sans"/>
              <a:cs typeface="Gill Sans"/>
              <a:sym typeface="Gill Sans"/>
            </a:endParaRPr>
          </a:p>
          <a:p>
            <a:pPr marL="285750" marR="0" lvl="0" indent="-266700" algn="l" rtl="0">
              <a:lnSpc>
                <a:spcPct val="100000"/>
              </a:lnSpc>
              <a:spcBef>
                <a:spcPts val="0"/>
              </a:spcBef>
              <a:spcAft>
                <a:spcPts val="0"/>
              </a:spcAft>
              <a:buClr>
                <a:srgbClr val="0F243E"/>
              </a:buClr>
              <a:buSzPts val="1500"/>
              <a:buFont typeface="Gill Sans"/>
              <a:buChar char="▪"/>
            </a:pPr>
            <a:r>
              <a:rPr lang="en" sz="1500" i="0" u="none" strike="noStrike" cap="none">
                <a:solidFill>
                  <a:srgbClr val="0F243E"/>
                </a:solidFill>
                <a:latin typeface="Gill Sans"/>
                <a:ea typeface="Gill Sans"/>
                <a:cs typeface="Gill Sans"/>
                <a:sym typeface="Gill Sans"/>
              </a:rPr>
              <a:t>Space to analyze root causes</a:t>
            </a:r>
            <a:endParaRPr sz="1100">
              <a:latin typeface="Gill Sans"/>
              <a:ea typeface="Gill Sans"/>
              <a:cs typeface="Gill Sans"/>
              <a:sym typeface="Gill Sans"/>
            </a:endParaRPr>
          </a:p>
          <a:p>
            <a:pPr marL="285750" marR="0" lvl="0" indent="-266700" algn="l" rtl="0">
              <a:lnSpc>
                <a:spcPct val="100000"/>
              </a:lnSpc>
              <a:spcBef>
                <a:spcPts val="0"/>
              </a:spcBef>
              <a:spcAft>
                <a:spcPts val="0"/>
              </a:spcAft>
              <a:buClr>
                <a:srgbClr val="0F243E"/>
              </a:buClr>
              <a:buSzPts val="1500"/>
              <a:buFont typeface="Gill Sans"/>
              <a:buChar char="▪"/>
            </a:pPr>
            <a:r>
              <a:rPr lang="en" sz="1500" i="0" u="none" strike="noStrike" cap="none">
                <a:solidFill>
                  <a:srgbClr val="0F243E"/>
                </a:solidFill>
                <a:latin typeface="Gill Sans"/>
                <a:ea typeface="Gill Sans"/>
                <a:cs typeface="Gill Sans"/>
                <a:sym typeface="Gill Sans"/>
              </a:rPr>
              <a:t>Builds trust, safe space, and community</a:t>
            </a:r>
            <a:endParaRPr sz="1100">
              <a:latin typeface="Gill Sans"/>
              <a:ea typeface="Gill Sans"/>
              <a:cs typeface="Gill Sans"/>
              <a:sym typeface="Gill Sans"/>
            </a:endParaRPr>
          </a:p>
          <a:p>
            <a:pPr marL="285750" marR="0" lvl="0" indent="-266700" algn="l" rtl="0">
              <a:lnSpc>
                <a:spcPct val="100000"/>
              </a:lnSpc>
              <a:spcBef>
                <a:spcPts val="0"/>
              </a:spcBef>
              <a:spcAft>
                <a:spcPts val="0"/>
              </a:spcAft>
              <a:buClr>
                <a:srgbClr val="0F243E"/>
              </a:buClr>
              <a:buSzPts val="1500"/>
              <a:buFont typeface="Gill Sans"/>
              <a:buChar char="▪"/>
            </a:pPr>
            <a:r>
              <a:rPr lang="en" sz="1500" i="0" u="none" strike="noStrike" cap="none">
                <a:solidFill>
                  <a:srgbClr val="0F243E"/>
                </a:solidFill>
                <a:latin typeface="Gill Sans"/>
                <a:ea typeface="Gill Sans"/>
                <a:cs typeface="Gill Sans"/>
                <a:sym typeface="Gill Sans"/>
              </a:rPr>
              <a:t>Results in practical tools/knowledge products that can be used &amp; shared</a:t>
            </a:r>
            <a:endParaRPr sz="1100">
              <a:latin typeface="Gill Sans"/>
              <a:ea typeface="Gill Sans"/>
              <a:cs typeface="Gill Sans"/>
              <a:sym typeface="Gill Sans"/>
            </a:endParaRPr>
          </a:p>
          <a:p>
            <a:pPr marL="285750" marR="0" lvl="0" indent="-266700" algn="l" rtl="0">
              <a:lnSpc>
                <a:spcPct val="100000"/>
              </a:lnSpc>
              <a:spcBef>
                <a:spcPts val="0"/>
              </a:spcBef>
              <a:spcAft>
                <a:spcPts val="0"/>
              </a:spcAft>
              <a:buClr>
                <a:srgbClr val="0F243E"/>
              </a:buClr>
              <a:buSzPts val="1500"/>
              <a:buFont typeface="Gill Sans"/>
              <a:buChar char="▪"/>
            </a:pPr>
            <a:r>
              <a:rPr lang="en" sz="1500" i="0" u="none" strike="noStrike" cap="none">
                <a:solidFill>
                  <a:srgbClr val="0F243E"/>
                </a:solidFill>
                <a:latin typeface="Gill Sans"/>
                <a:ea typeface="Gill Sans"/>
                <a:cs typeface="Gill Sans"/>
                <a:sym typeface="Gill Sans"/>
              </a:rPr>
              <a:t>Creates opportunities for responsive follow-up by partners</a:t>
            </a:r>
            <a:endParaRPr sz="1100">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8"/>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sz="3000">
                <a:solidFill>
                  <a:srgbClr val="4777AE"/>
                </a:solidFill>
                <a:latin typeface="Gill Sans"/>
                <a:ea typeface="Gill Sans"/>
                <a:cs typeface="Gill Sans"/>
                <a:sym typeface="Gill Sans"/>
              </a:rPr>
              <a:t>What challenges can be addressed by joint learning? </a:t>
            </a:r>
            <a:endParaRPr/>
          </a:p>
        </p:txBody>
      </p:sp>
      <p:sp>
        <p:nvSpPr>
          <p:cNvPr id="575" name="Google Shape;575;p78"/>
          <p:cNvSpPr txBox="1">
            <a:spLocks noGrp="1"/>
          </p:cNvSpPr>
          <p:nvPr>
            <p:ph type="body" idx="4294967295"/>
          </p:nvPr>
        </p:nvSpPr>
        <p:spPr>
          <a:xfrm>
            <a:off x="502100" y="1063345"/>
            <a:ext cx="8229600" cy="3844200"/>
          </a:xfrm>
          <a:prstGeom prst="rect">
            <a:avLst/>
          </a:prstGeom>
        </p:spPr>
        <p:txBody>
          <a:bodyPr spcFirstLastPara="1" wrap="square" lIns="91425" tIns="45700" rIns="91425" bIns="45700" anchor="t" anchorCtr="0">
            <a:noAutofit/>
          </a:bodyPr>
          <a:lstStyle/>
          <a:p>
            <a:pPr marL="457200" lvl="0" indent="-336550" algn="l" rtl="0">
              <a:spcBef>
                <a:spcPts val="640"/>
              </a:spcBef>
              <a:spcAft>
                <a:spcPts val="0"/>
              </a:spcAft>
              <a:buSzPts val="1700"/>
              <a:buFont typeface="Gill Sans"/>
              <a:buChar char="•"/>
            </a:pPr>
            <a:r>
              <a:rPr lang="en" sz="1700">
                <a:latin typeface="Gill Sans"/>
                <a:ea typeface="Gill Sans"/>
                <a:cs typeface="Gill Sans"/>
                <a:sym typeface="Gill Sans"/>
              </a:rPr>
              <a:t>Challenges which are clearly defined in scope, with a shared understanding and prioritization, and achievable within the duration of the exchange/collaborative</a:t>
            </a:r>
            <a:endParaRPr sz="1700">
              <a:latin typeface="Gill Sans"/>
              <a:ea typeface="Gill Sans"/>
              <a:cs typeface="Gill Sans"/>
              <a:sym typeface="Gill Sans"/>
            </a:endParaRPr>
          </a:p>
          <a:p>
            <a:pPr marL="457200" lvl="0" indent="-336550" algn="l" rtl="0">
              <a:spcBef>
                <a:spcPts val="0"/>
              </a:spcBef>
              <a:spcAft>
                <a:spcPts val="0"/>
              </a:spcAft>
              <a:buSzPts val="1700"/>
              <a:buFont typeface="Gill Sans"/>
              <a:buChar char="•"/>
            </a:pPr>
            <a:r>
              <a:rPr lang="en" sz="1700">
                <a:latin typeface="Gill Sans"/>
                <a:ea typeface="Gill Sans"/>
                <a:cs typeface="Gill Sans"/>
                <a:sym typeface="Gill Sans"/>
              </a:rPr>
              <a:t>Challenges for which countries from diverse contexts have experience in addressing, or with known good practices and solutions, or where co-creation of solutions is feasible </a:t>
            </a:r>
            <a:endParaRPr sz="1700">
              <a:latin typeface="Gill Sans"/>
              <a:ea typeface="Gill Sans"/>
              <a:cs typeface="Gill Sans"/>
              <a:sym typeface="Gill Sans"/>
            </a:endParaRPr>
          </a:p>
          <a:p>
            <a:pPr marL="0" lvl="0" indent="0" algn="l" rtl="0">
              <a:spcBef>
                <a:spcPts val="640"/>
              </a:spcBef>
              <a:spcAft>
                <a:spcPts val="0"/>
              </a:spcAft>
              <a:buNone/>
            </a:pPr>
            <a:r>
              <a:rPr lang="en" sz="1600" b="1">
                <a:latin typeface="Gill Sans"/>
                <a:ea typeface="Gill Sans"/>
                <a:cs typeface="Gill Sans"/>
                <a:sym typeface="Gill Sans"/>
              </a:rPr>
              <a:t>Considerations: </a:t>
            </a:r>
            <a:endParaRPr sz="1600" b="1">
              <a:latin typeface="Gill Sans"/>
              <a:ea typeface="Gill Sans"/>
              <a:cs typeface="Gill Sans"/>
              <a:sym typeface="Gill Sans"/>
            </a:endParaRPr>
          </a:p>
          <a:p>
            <a:pPr marL="457200" lvl="0" indent="-330200" algn="l" rtl="0">
              <a:lnSpc>
                <a:spcPct val="115000"/>
              </a:lnSpc>
              <a:spcBef>
                <a:spcPts val="600"/>
              </a:spcBef>
              <a:spcAft>
                <a:spcPts val="0"/>
              </a:spcAft>
              <a:buSzPts val="1600"/>
              <a:buFont typeface="Gill Sans"/>
              <a:buChar char="•"/>
            </a:pPr>
            <a:r>
              <a:rPr lang="en" sz="1600">
                <a:latin typeface="Gill Sans"/>
                <a:ea typeface="Gill Sans"/>
                <a:cs typeface="Gill Sans"/>
                <a:sym typeface="Gill Sans"/>
              </a:rPr>
              <a:t>Is this a shared priority?</a:t>
            </a:r>
            <a:endParaRPr sz="1600">
              <a:latin typeface="Gill Sans"/>
              <a:ea typeface="Gill Sans"/>
              <a:cs typeface="Gill Sans"/>
              <a:sym typeface="Gill Sans"/>
            </a:endParaRPr>
          </a:p>
          <a:p>
            <a:pPr marL="457200" lvl="0" indent="-330200" algn="l" rtl="0">
              <a:lnSpc>
                <a:spcPct val="115000"/>
              </a:lnSpc>
              <a:spcBef>
                <a:spcPts val="0"/>
              </a:spcBef>
              <a:spcAft>
                <a:spcPts val="0"/>
              </a:spcAft>
              <a:buSzPts val="1600"/>
              <a:buFont typeface="Gill Sans"/>
              <a:buChar char="•"/>
            </a:pPr>
            <a:r>
              <a:rPr lang="en" sz="1600">
                <a:latin typeface="Gill Sans"/>
                <a:ea typeface="Gill Sans"/>
                <a:cs typeface="Gill Sans"/>
                <a:sym typeface="Gill Sans"/>
              </a:rPr>
              <a:t>Is the scope defined and specific- or still too broad and needs further narrowing down?</a:t>
            </a:r>
            <a:endParaRPr sz="1600">
              <a:latin typeface="Gill Sans"/>
              <a:ea typeface="Gill Sans"/>
              <a:cs typeface="Gill Sans"/>
              <a:sym typeface="Gill Sans"/>
            </a:endParaRPr>
          </a:p>
          <a:p>
            <a:pPr marL="457200" lvl="0" indent="-330200" algn="l" rtl="0">
              <a:lnSpc>
                <a:spcPct val="115000"/>
              </a:lnSpc>
              <a:spcBef>
                <a:spcPts val="0"/>
              </a:spcBef>
              <a:spcAft>
                <a:spcPts val="0"/>
              </a:spcAft>
              <a:buSzPts val="1600"/>
              <a:buFont typeface="Gill Sans"/>
              <a:buChar char="•"/>
            </a:pPr>
            <a:r>
              <a:rPr lang="en" sz="1600">
                <a:latin typeface="Gill Sans"/>
                <a:ea typeface="Gill Sans"/>
                <a:cs typeface="Gill Sans"/>
                <a:sym typeface="Gill Sans"/>
              </a:rPr>
              <a:t>What can be the joint learning modality we can use, or product that we can co-create? Will this be feasible in the next one year or so? Will that still be timely for our needs?</a:t>
            </a:r>
            <a:endParaRPr sz="1600">
              <a:latin typeface="Gill Sans"/>
              <a:ea typeface="Gill Sans"/>
              <a:cs typeface="Gill Sans"/>
              <a:sym typeface="Gill Sans"/>
            </a:endParaRPr>
          </a:p>
          <a:p>
            <a:pPr marL="457200" lvl="0" indent="-330200" algn="l" rtl="0">
              <a:lnSpc>
                <a:spcPct val="115000"/>
              </a:lnSpc>
              <a:spcBef>
                <a:spcPts val="0"/>
              </a:spcBef>
              <a:spcAft>
                <a:spcPts val="0"/>
              </a:spcAft>
              <a:buSzPts val="1600"/>
              <a:buFont typeface="Gill Sans"/>
              <a:buChar char="•"/>
            </a:pPr>
            <a:r>
              <a:rPr lang="en" sz="1600">
                <a:latin typeface="Gill Sans"/>
                <a:ea typeface="Gill Sans"/>
                <a:cs typeface="Gill Sans"/>
                <a:sym typeface="Gill Sans"/>
              </a:rPr>
              <a:t>To what extent is the knowledge available in the group to address this challenges? </a:t>
            </a:r>
            <a:endParaRPr sz="1600">
              <a:latin typeface="Gill Sans"/>
              <a:ea typeface="Gill Sans"/>
              <a:cs typeface="Gill Sans"/>
              <a:sym typeface="Gill Sans"/>
            </a:endParaRPr>
          </a:p>
          <a:p>
            <a:pPr marL="457200" lvl="0" indent="-330200" algn="l" rtl="0">
              <a:lnSpc>
                <a:spcPct val="115000"/>
              </a:lnSpc>
              <a:spcBef>
                <a:spcPts val="0"/>
              </a:spcBef>
              <a:spcAft>
                <a:spcPts val="0"/>
              </a:spcAft>
              <a:buSzPts val="1600"/>
              <a:buFont typeface="Gill Sans"/>
              <a:buChar char="•"/>
            </a:pPr>
            <a:r>
              <a:rPr lang="en" sz="1600">
                <a:latin typeface="Gill Sans"/>
                <a:ea typeface="Gill Sans"/>
                <a:cs typeface="Gill Sans"/>
                <a:sym typeface="Gill Sans"/>
              </a:rPr>
              <a:t>To what extent will the group need to bring knowledge from other countries?</a:t>
            </a:r>
            <a:endParaRPr sz="1600">
              <a:latin typeface="Gill Sans"/>
              <a:ea typeface="Gill Sans"/>
              <a:cs typeface="Gill Sans"/>
              <a:sym typeface="Gill Sans"/>
            </a:endParaRPr>
          </a:p>
          <a:p>
            <a:pPr marL="457200" lvl="0" indent="-330200" algn="l" rtl="0">
              <a:lnSpc>
                <a:spcPct val="115000"/>
              </a:lnSpc>
              <a:spcBef>
                <a:spcPts val="0"/>
              </a:spcBef>
              <a:spcAft>
                <a:spcPts val="0"/>
              </a:spcAft>
              <a:buSzPts val="1600"/>
              <a:buFont typeface="Gill Sans"/>
              <a:buChar char="•"/>
            </a:pPr>
            <a:r>
              <a:rPr lang="en" sz="1600">
                <a:latin typeface="Gill Sans"/>
                <a:ea typeface="Gill Sans"/>
                <a:cs typeface="Gill Sans"/>
                <a:sym typeface="Gill Sans"/>
              </a:rPr>
              <a:t>What are known good practices and solutions to meet the challenge?</a:t>
            </a:r>
            <a:endParaRPr sz="1600">
              <a:latin typeface="Gill Sans"/>
              <a:ea typeface="Gill Sans"/>
              <a:cs typeface="Gill Sans"/>
              <a:sym typeface="Gill Sans"/>
            </a:endParaRPr>
          </a:p>
          <a:p>
            <a:pPr marL="0" lvl="0" indent="0" algn="l" rtl="0">
              <a:lnSpc>
                <a:spcPct val="115000"/>
              </a:lnSpc>
              <a:spcBef>
                <a:spcPts val="600"/>
              </a:spcBef>
              <a:spcAft>
                <a:spcPts val="0"/>
              </a:spcAft>
              <a:buClr>
                <a:schemeClr val="dk1"/>
              </a:buClr>
              <a:buSzPts val="1100"/>
              <a:buFont typeface="Arial"/>
              <a:buNone/>
            </a:pPr>
            <a:endParaRPr sz="1600">
              <a:latin typeface="Gill Sans"/>
              <a:ea typeface="Gill Sans"/>
              <a:cs typeface="Gill Sans"/>
              <a:sym typeface="Gill Sans"/>
            </a:endParaRPr>
          </a:p>
          <a:p>
            <a:pPr marL="0" lvl="0" indent="0" algn="l" rtl="0">
              <a:spcBef>
                <a:spcPts val="640"/>
              </a:spcBef>
              <a:spcAft>
                <a:spcPts val="0"/>
              </a:spcAft>
              <a:buNone/>
            </a:pPr>
            <a:endParaRPr sz="1600">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79"/>
          <p:cNvSpPr/>
          <p:nvPr/>
        </p:nvSpPr>
        <p:spPr>
          <a:xfrm>
            <a:off x="7016575" y="2150738"/>
            <a:ext cx="1902000" cy="1184400"/>
          </a:xfrm>
          <a:prstGeom prst="snip2DiagRect">
            <a:avLst>
              <a:gd name="adj1" fmla="val 0"/>
              <a:gd name="adj2" fmla="val 10811"/>
            </a:avLst>
          </a:prstGeom>
          <a:solidFill>
            <a:srgbClr val="FFFFFF"/>
          </a:solidFill>
          <a:ln w="28575" cap="flat" cmpd="sng">
            <a:solidFill>
              <a:srgbClr val="54729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79"/>
          <p:cNvSpPr/>
          <p:nvPr/>
        </p:nvSpPr>
        <p:spPr>
          <a:xfrm>
            <a:off x="7001250" y="600581"/>
            <a:ext cx="1902000" cy="1402200"/>
          </a:xfrm>
          <a:prstGeom prst="snip2DiagRect">
            <a:avLst>
              <a:gd name="adj1" fmla="val 0"/>
              <a:gd name="adj2" fmla="val 10811"/>
            </a:avLst>
          </a:prstGeom>
          <a:solidFill>
            <a:srgbClr val="FFFFFF"/>
          </a:solidFill>
          <a:ln w="28575" cap="flat" cmpd="sng">
            <a:solidFill>
              <a:srgbClr val="54729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79"/>
          <p:cNvSpPr/>
          <p:nvPr/>
        </p:nvSpPr>
        <p:spPr>
          <a:xfrm>
            <a:off x="4971525" y="600575"/>
            <a:ext cx="1978800" cy="4143300"/>
          </a:xfrm>
          <a:prstGeom prst="snip2DiagRect">
            <a:avLst>
              <a:gd name="adj1" fmla="val 0"/>
              <a:gd name="adj2" fmla="val 10811"/>
            </a:avLst>
          </a:prstGeom>
          <a:solidFill>
            <a:srgbClr val="FFFFFF"/>
          </a:solidFill>
          <a:ln w="28575" cap="flat" cmpd="sng">
            <a:solidFill>
              <a:srgbClr val="54729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79"/>
          <p:cNvSpPr/>
          <p:nvPr/>
        </p:nvSpPr>
        <p:spPr>
          <a:xfrm>
            <a:off x="2892325" y="2937394"/>
            <a:ext cx="1898400" cy="1806600"/>
          </a:xfrm>
          <a:prstGeom prst="snip2DiagRect">
            <a:avLst>
              <a:gd name="adj1" fmla="val 0"/>
              <a:gd name="adj2" fmla="val 10811"/>
            </a:avLst>
          </a:prstGeom>
          <a:solidFill>
            <a:srgbClr val="FFFFFF"/>
          </a:solidFill>
          <a:ln w="28575" cap="flat" cmpd="sng">
            <a:solidFill>
              <a:srgbClr val="54729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79"/>
          <p:cNvSpPr/>
          <p:nvPr/>
        </p:nvSpPr>
        <p:spPr>
          <a:xfrm>
            <a:off x="2888700" y="626334"/>
            <a:ext cx="1898400" cy="2252400"/>
          </a:xfrm>
          <a:prstGeom prst="snip2DiagRect">
            <a:avLst>
              <a:gd name="adj1" fmla="val 0"/>
              <a:gd name="adj2" fmla="val 10811"/>
            </a:avLst>
          </a:prstGeom>
          <a:solidFill>
            <a:srgbClr val="FFFFFF"/>
          </a:solidFill>
          <a:ln w="28575" cap="flat" cmpd="sng">
            <a:solidFill>
              <a:srgbClr val="54729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79"/>
          <p:cNvSpPr/>
          <p:nvPr/>
        </p:nvSpPr>
        <p:spPr>
          <a:xfrm>
            <a:off x="147225" y="600581"/>
            <a:ext cx="2633400" cy="4143300"/>
          </a:xfrm>
          <a:prstGeom prst="snip2DiagRect">
            <a:avLst>
              <a:gd name="adj1" fmla="val 0"/>
              <a:gd name="adj2" fmla="val 10811"/>
            </a:avLst>
          </a:prstGeom>
          <a:solidFill>
            <a:srgbClr val="FFFFFF"/>
          </a:solidFill>
          <a:ln w="28575" cap="flat" cmpd="sng">
            <a:solidFill>
              <a:srgbClr val="54729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79"/>
          <p:cNvSpPr/>
          <p:nvPr/>
        </p:nvSpPr>
        <p:spPr>
          <a:xfrm>
            <a:off x="1131825" y="648600"/>
            <a:ext cx="664200" cy="480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7" name="Google Shape;587;p79"/>
          <p:cNvSpPr txBox="1"/>
          <p:nvPr/>
        </p:nvSpPr>
        <p:spPr>
          <a:xfrm>
            <a:off x="147225" y="1153463"/>
            <a:ext cx="2557200" cy="318600"/>
          </a:xfrm>
          <a:prstGeom prst="rect">
            <a:avLst/>
          </a:prstGeom>
          <a:noFill/>
          <a:ln>
            <a:noFill/>
          </a:ln>
        </p:spPr>
        <p:txBody>
          <a:bodyPr spcFirstLastPara="1" wrap="square" lIns="0" tIns="33650" rIns="0" bIns="0" anchor="ctr" anchorCtr="0">
            <a:noAutofit/>
          </a:bodyPr>
          <a:lstStyle/>
          <a:p>
            <a:pPr marL="12700" marR="5080" lvl="0" indent="0" algn="ctr" rtl="0">
              <a:lnSpc>
                <a:spcPct val="80952"/>
              </a:lnSpc>
              <a:spcBef>
                <a:spcPts val="0"/>
              </a:spcBef>
              <a:spcAft>
                <a:spcPts val="0"/>
              </a:spcAft>
              <a:buClr>
                <a:srgbClr val="000000"/>
              </a:buClr>
              <a:buSzPts val="1350"/>
              <a:buFont typeface="Arial"/>
              <a:buNone/>
            </a:pPr>
            <a:r>
              <a:rPr lang="en" sz="1350" b="1" i="0" u="none" strike="noStrike" cap="none">
                <a:solidFill>
                  <a:srgbClr val="14417E"/>
                </a:solidFill>
                <a:latin typeface="Gill Sans"/>
                <a:ea typeface="Gill Sans"/>
                <a:cs typeface="Gill Sans"/>
                <a:sym typeface="Gill Sans"/>
              </a:rPr>
              <a:t>JLN Network for Open Dialogue &amp;</a:t>
            </a:r>
            <a:r>
              <a:rPr lang="en" sz="1350" b="0" i="0" u="none" strike="noStrike" cap="none">
                <a:solidFill>
                  <a:srgbClr val="14417E"/>
                </a:solidFill>
                <a:latin typeface="Gill Sans"/>
                <a:ea typeface="Gill Sans"/>
                <a:cs typeface="Gill Sans"/>
                <a:sym typeface="Gill Sans"/>
              </a:rPr>
              <a:t> </a:t>
            </a:r>
            <a:r>
              <a:rPr lang="en" sz="1350" b="1" i="0" u="none" strike="noStrike" cap="none">
                <a:solidFill>
                  <a:srgbClr val="14417E"/>
                </a:solidFill>
                <a:latin typeface="Gill Sans"/>
                <a:ea typeface="Gill Sans"/>
                <a:cs typeface="Gill Sans"/>
                <a:sym typeface="Gill Sans"/>
              </a:rPr>
              <a:t>Exchange (NODE)</a:t>
            </a:r>
            <a:endParaRPr sz="1350" b="0" i="0" u="none" strike="noStrike" cap="none">
              <a:solidFill>
                <a:srgbClr val="14417E"/>
              </a:solidFill>
              <a:latin typeface="Gill Sans"/>
              <a:ea typeface="Gill Sans"/>
              <a:cs typeface="Gill Sans"/>
              <a:sym typeface="Gill Sans"/>
            </a:endParaRPr>
          </a:p>
        </p:txBody>
      </p:sp>
      <p:sp>
        <p:nvSpPr>
          <p:cNvPr id="588" name="Google Shape;588;p79"/>
          <p:cNvSpPr/>
          <p:nvPr/>
        </p:nvSpPr>
        <p:spPr>
          <a:xfrm flipH="1">
            <a:off x="221175" y="1531688"/>
            <a:ext cx="2483100" cy="297300"/>
          </a:xfrm>
          <a:prstGeom prst="snip2DiagRect">
            <a:avLst>
              <a:gd name="adj1" fmla="val 30721"/>
              <a:gd name="adj2" fmla="val 0"/>
            </a:avLst>
          </a:prstGeom>
          <a:solidFill>
            <a:schemeClr val="accent6"/>
          </a:solidFill>
          <a:ln w="19050" cap="flat" cmpd="sng">
            <a:solidFill>
              <a:srgbClr val="14417E"/>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i="0" u="none" strike="noStrike" cap="none">
                <a:solidFill>
                  <a:schemeClr val="lt1"/>
                </a:solidFill>
                <a:latin typeface="Gill Sans"/>
                <a:ea typeface="Gill Sans"/>
                <a:cs typeface="Gill Sans"/>
                <a:sym typeface="Gill Sans"/>
              </a:rPr>
              <a:t>National Coordination for Pandemic Response</a:t>
            </a:r>
            <a:endParaRPr sz="1000" i="0" u="none" strike="noStrike" cap="none">
              <a:solidFill>
                <a:schemeClr val="lt1"/>
              </a:solidFill>
              <a:latin typeface="Calibri"/>
              <a:ea typeface="Calibri"/>
              <a:cs typeface="Calibri"/>
              <a:sym typeface="Calibri"/>
            </a:endParaRPr>
          </a:p>
        </p:txBody>
      </p:sp>
      <p:sp>
        <p:nvSpPr>
          <p:cNvPr id="589" name="Google Shape;589;p79"/>
          <p:cNvSpPr/>
          <p:nvPr/>
        </p:nvSpPr>
        <p:spPr>
          <a:xfrm flipH="1">
            <a:off x="221175" y="1874414"/>
            <a:ext cx="2483100" cy="297300"/>
          </a:xfrm>
          <a:prstGeom prst="snip2DiagRect">
            <a:avLst>
              <a:gd name="adj1" fmla="val 30721"/>
              <a:gd name="adj2" fmla="val 0"/>
            </a:avLst>
          </a:prstGeom>
          <a:solidFill>
            <a:schemeClr val="accent6"/>
          </a:solidFill>
          <a:ln w="19050" cap="flat" cmpd="sng">
            <a:solidFill>
              <a:srgbClr val="14417E"/>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i="0" u="none" strike="noStrike" cap="none">
                <a:solidFill>
                  <a:schemeClr val="lt1"/>
                </a:solidFill>
                <a:latin typeface="Gill Sans"/>
                <a:ea typeface="Gill Sans"/>
                <a:cs typeface="Gill Sans"/>
                <a:sym typeface="Gill Sans"/>
              </a:rPr>
              <a:t>Patient Pathways During Pandemics</a:t>
            </a:r>
            <a:endParaRPr sz="1000" i="0" u="none" strike="noStrike" cap="none">
              <a:solidFill>
                <a:schemeClr val="lt1"/>
              </a:solidFill>
              <a:latin typeface="Gill Sans"/>
              <a:ea typeface="Gill Sans"/>
              <a:cs typeface="Gill Sans"/>
              <a:sym typeface="Gill Sans"/>
            </a:endParaRPr>
          </a:p>
        </p:txBody>
      </p:sp>
      <p:sp>
        <p:nvSpPr>
          <p:cNvPr id="590" name="Google Shape;590;p79"/>
          <p:cNvSpPr/>
          <p:nvPr/>
        </p:nvSpPr>
        <p:spPr>
          <a:xfrm flipH="1">
            <a:off x="221175" y="2217142"/>
            <a:ext cx="2483100" cy="240000"/>
          </a:xfrm>
          <a:prstGeom prst="snip2DiagRect">
            <a:avLst>
              <a:gd name="adj1" fmla="val 30721"/>
              <a:gd name="adj2" fmla="val 0"/>
            </a:avLst>
          </a:prstGeom>
          <a:solidFill>
            <a:schemeClr val="accent6"/>
          </a:solidFill>
          <a:ln w="19050" cap="flat" cmpd="sng">
            <a:solidFill>
              <a:srgbClr val="00559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i="0" u="none" strike="noStrike" cap="none">
                <a:solidFill>
                  <a:schemeClr val="lt1"/>
                </a:solidFill>
                <a:latin typeface="Gill Sans"/>
                <a:ea typeface="Gill Sans"/>
                <a:cs typeface="Gill Sans"/>
                <a:sym typeface="Gill Sans"/>
              </a:rPr>
              <a:t>Transforming Health Systems</a:t>
            </a:r>
            <a:endParaRPr sz="1000" i="0" u="none" strike="noStrike" cap="none">
              <a:solidFill>
                <a:schemeClr val="lt1"/>
              </a:solidFill>
              <a:latin typeface="Gill Sans"/>
              <a:ea typeface="Gill Sans"/>
              <a:cs typeface="Gill Sans"/>
              <a:sym typeface="Gill Sans"/>
            </a:endParaRPr>
          </a:p>
        </p:txBody>
      </p:sp>
      <p:sp>
        <p:nvSpPr>
          <p:cNvPr id="591" name="Google Shape;591;p79"/>
          <p:cNvSpPr/>
          <p:nvPr/>
        </p:nvSpPr>
        <p:spPr>
          <a:xfrm flipH="1">
            <a:off x="221175" y="2502719"/>
            <a:ext cx="2483100" cy="297300"/>
          </a:xfrm>
          <a:prstGeom prst="snip2DiagRect">
            <a:avLst>
              <a:gd name="adj1" fmla="val 30721"/>
              <a:gd name="adj2" fmla="val 0"/>
            </a:avLst>
          </a:prstGeom>
          <a:solidFill>
            <a:schemeClr val="accent6"/>
          </a:solidFill>
          <a:ln w="19050" cap="flat" cmpd="sng">
            <a:solidFill>
              <a:srgbClr val="005596"/>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i="0" u="none" strike="noStrike" cap="none">
                <a:solidFill>
                  <a:schemeClr val="lt1"/>
                </a:solidFill>
                <a:latin typeface="Gill Sans"/>
                <a:ea typeface="Gill Sans"/>
                <a:cs typeface="Gill Sans"/>
                <a:sym typeface="Gill Sans"/>
              </a:rPr>
              <a:t>Using Data to Inform Response &amp; Recovery</a:t>
            </a:r>
            <a:endParaRPr sz="1000" i="0" u="none" strike="noStrike" cap="none">
              <a:solidFill>
                <a:schemeClr val="lt1"/>
              </a:solidFill>
              <a:latin typeface="Gill Sans"/>
              <a:ea typeface="Gill Sans"/>
              <a:cs typeface="Gill Sans"/>
              <a:sym typeface="Gill Sans"/>
            </a:endParaRPr>
          </a:p>
        </p:txBody>
      </p:sp>
      <p:sp>
        <p:nvSpPr>
          <p:cNvPr id="592" name="Google Shape;592;p79"/>
          <p:cNvSpPr/>
          <p:nvPr/>
        </p:nvSpPr>
        <p:spPr>
          <a:xfrm>
            <a:off x="2971675" y="1457231"/>
            <a:ext cx="1767300" cy="322500"/>
          </a:xfrm>
          <a:prstGeom prst="snip2DiagRect">
            <a:avLst>
              <a:gd name="adj1" fmla="val 0"/>
              <a:gd name="adj2" fmla="val 35620"/>
            </a:avLst>
          </a:prstGeom>
          <a:solidFill>
            <a:srgbClr val="E3EAED"/>
          </a:solidFill>
          <a:ln w="19050" cap="flat" cmpd="sng">
            <a:solidFill>
              <a:srgbClr val="005596"/>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i="0" u="none" strike="noStrike" cap="none">
                <a:solidFill>
                  <a:srgbClr val="235988"/>
                </a:solidFill>
                <a:latin typeface="Gill Sans"/>
                <a:ea typeface="Gill Sans"/>
                <a:cs typeface="Gill Sans"/>
                <a:sym typeface="Gill Sans"/>
              </a:rPr>
              <a:t>Domestic Resource Mobilization</a:t>
            </a:r>
            <a:endParaRPr sz="1000" i="0" u="none" strike="noStrike" cap="none">
              <a:solidFill>
                <a:schemeClr val="dk1"/>
              </a:solidFill>
              <a:latin typeface="Calibri"/>
              <a:ea typeface="Calibri"/>
              <a:cs typeface="Calibri"/>
              <a:sym typeface="Calibri"/>
            </a:endParaRPr>
          </a:p>
        </p:txBody>
      </p:sp>
      <p:sp>
        <p:nvSpPr>
          <p:cNvPr id="593" name="Google Shape;593;p79"/>
          <p:cNvSpPr/>
          <p:nvPr/>
        </p:nvSpPr>
        <p:spPr>
          <a:xfrm>
            <a:off x="2971675" y="1892864"/>
            <a:ext cx="1767300" cy="438900"/>
          </a:xfrm>
          <a:prstGeom prst="snip2DiagRect">
            <a:avLst>
              <a:gd name="adj1" fmla="val 0"/>
              <a:gd name="adj2" fmla="val 39436"/>
            </a:avLst>
          </a:prstGeom>
          <a:solidFill>
            <a:srgbClr val="E3EAED"/>
          </a:solidFill>
          <a:ln w="19050" cap="flat" cmpd="sng">
            <a:solidFill>
              <a:srgbClr val="005596"/>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i="0" u="none" strike="noStrike" cap="none">
                <a:solidFill>
                  <a:srgbClr val="235988"/>
                </a:solidFill>
                <a:latin typeface="Gill Sans"/>
                <a:ea typeface="Gill Sans"/>
                <a:cs typeface="Gill Sans"/>
                <a:sym typeface="Gill Sans"/>
              </a:rPr>
              <a:t>Systematic Prioritization and Efficiency</a:t>
            </a:r>
            <a:endParaRPr sz="1000" i="0" u="none" strike="noStrike" cap="none">
              <a:solidFill>
                <a:srgbClr val="235988"/>
              </a:solidFill>
              <a:latin typeface="Gill Sans"/>
              <a:ea typeface="Gill Sans"/>
              <a:cs typeface="Gill Sans"/>
              <a:sym typeface="Gill Sans"/>
            </a:endParaRPr>
          </a:p>
        </p:txBody>
      </p:sp>
      <p:sp>
        <p:nvSpPr>
          <p:cNvPr id="594" name="Google Shape;594;p79"/>
          <p:cNvSpPr txBox="1"/>
          <p:nvPr/>
        </p:nvSpPr>
        <p:spPr>
          <a:xfrm>
            <a:off x="2935025" y="1166199"/>
            <a:ext cx="1932300" cy="254100"/>
          </a:xfrm>
          <a:prstGeom prst="rect">
            <a:avLst/>
          </a:prstGeom>
          <a:noFill/>
          <a:ln>
            <a:noFill/>
          </a:ln>
        </p:spPr>
        <p:txBody>
          <a:bodyPr spcFirstLastPara="1" wrap="square" lIns="0" tIns="33650" rIns="0" bIns="0" anchor="ctr" anchorCtr="0">
            <a:noAutofit/>
          </a:bodyPr>
          <a:lstStyle/>
          <a:p>
            <a:pPr marL="130175" marR="117475" lvl="0" indent="0" algn="ctr" rtl="0">
              <a:lnSpc>
                <a:spcPct val="80952"/>
              </a:lnSpc>
              <a:spcBef>
                <a:spcPts val="85"/>
              </a:spcBef>
              <a:spcAft>
                <a:spcPts val="0"/>
              </a:spcAft>
              <a:buClr>
                <a:srgbClr val="000000"/>
              </a:buClr>
              <a:buSzPts val="1450"/>
              <a:buFont typeface="Arial"/>
              <a:buNone/>
            </a:pPr>
            <a:r>
              <a:rPr lang="en" sz="1450" b="1" i="0" u="none" strike="noStrike" cap="none">
                <a:solidFill>
                  <a:srgbClr val="14417E"/>
                </a:solidFill>
                <a:latin typeface="Gill Sans"/>
                <a:ea typeface="Gill Sans"/>
                <a:cs typeface="Gill Sans"/>
                <a:sym typeface="Gill Sans"/>
              </a:rPr>
              <a:t>Health Financing</a:t>
            </a:r>
            <a:endParaRPr sz="1450" b="0" i="0" u="none" strike="noStrike" cap="none">
              <a:solidFill>
                <a:srgbClr val="14417E"/>
              </a:solidFill>
              <a:latin typeface="Gill Sans"/>
              <a:ea typeface="Gill Sans"/>
              <a:cs typeface="Gill Sans"/>
              <a:sym typeface="Gill Sans"/>
            </a:endParaRPr>
          </a:p>
        </p:txBody>
      </p:sp>
      <p:sp>
        <p:nvSpPr>
          <p:cNvPr id="595" name="Google Shape;595;p79"/>
          <p:cNvSpPr/>
          <p:nvPr/>
        </p:nvSpPr>
        <p:spPr>
          <a:xfrm>
            <a:off x="2944962" y="3795863"/>
            <a:ext cx="1785900" cy="312300"/>
          </a:xfrm>
          <a:prstGeom prst="snip2DiagRect">
            <a:avLst>
              <a:gd name="adj1" fmla="val 0"/>
              <a:gd name="adj2" fmla="val 40268"/>
            </a:avLst>
          </a:prstGeom>
          <a:solidFill>
            <a:schemeClr val="accent6"/>
          </a:solidFill>
          <a:ln w="19050" cap="flat" cmpd="sng">
            <a:solidFill>
              <a:srgbClr val="14417E"/>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i="0" u="none" strike="noStrike" cap="none">
                <a:solidFill>
                  <a:srgbClr val="F3F6FB"/>
                </a:solidFill>
                <a:latin typeface="Gill Sans"/>
                <a:ea typeface="Gill Sans"/>
                <a:cs typeface="Gill Sans"/>
                <a:sym typeface="Gill Sans"/>
              </a:rPr>
              <a:t>PHC Financing and Payment</a:t>
            </a:r>
            <a:endParaRPr sz="1000" i="0" u="none" strike="noStrike" cap="none">
              <a:solidFill>
                <a:srgbClr val="F3F6FB"/>
              </a:solidFill>
              <a:latin typeface="Calibri"/>
              <a:ea typeface="Calibri"/>
              <a:cs typeface="Calibri"/>
              <a:sym typeface="Calibri"/>
            </a:endParaRPr>
          </a:p>
        </p:txBody>
      </p:sp>
      <p:sp>
        <p:nvSpPr>
          <p:cNvPr id="596" name="Google Shape;596;p79"/>
          <p:cNvSpPr txBox="1"/>
          <p:nvPr/>
        </p:nvSpPr>
        <p:spPr>
          <a:xfrm>
            <a:off x="2888700" y="3481350"/>
            <a:ext cx="1898400" cy="254100"/>
          </a:xfrm>
          <a:prstGeom prst="rect">
            <a:avLst/>
          </a:prstGeom>
          <a:noFill/>
          <a:ln>
            <a:noFill/>
          </a:ln>
        </p:spPr>
        <p:txBody>
          <a:bodyPr spcFirstLastPara="1" wrap="square" lIns="0" tIns="33650" rIns="0" bIns="0" anchor="ctr" anchorCtr="0">
            <a:noAutofit/>
          </a:bodyPr>
          <a:lstStyle/>
          <a:p>
            <a:pPr marL="130175" marR="117475" lvl="0" indent="0" algn="ctr" rtl="0">
              <a:lnSpc>
                <a:spcPct val="80952"/>
              </a:lnSpc>
              <a:spcBef>
                <a:spcPts val="85"/>
              </a:spcBef>
              <a:spcAft>
                <a:spcPts val="0"/>
              </a:spcAft>
              <a:buClr>
                <a:srgbClr val="000000"/>
              </a:buClr>
              <a:buSzPts val="1450"/>
              <a:buFont typeface="Arial"/>
              <a:buNone/>
            </a:pPr>
            <a:r>
              <a:rPr lang="en" sz="1450" b="1" i="0" u="none" strike="noStrike" cap="none">
                <a:solidFill>
                  <a:srgbClr val="14417E"/>
                </a:solidFill>
                <a:latin typeface="Gill Sans"/>
                <a:ea typeface="Gill Sans"/>
                <a:cs typeface="Gill Sans"/>
                <a:sym typeface="Gill Sans"/>
              </a:rPr>
              <a:t>Provider Payment</a:t>
            </a:r>
            <a:endParaRPr sz="1450" b="0" i="0" u="none" strike="noStrike" cap="none">
              <a:solidFill>
                <a:srgbClr val="14417E"/>
              </a:solidFill>
              <a:latin typeface="Gill Sans"/>
              <a:ea typeface="Gill Sans"/>
              <a:cs typeface="Gill Sans"/>
              <a:sym typeface="Gill Sans"/>
            </a:endParaRPr>
          </a:p>
        </p:txBody>
      </p:sp>
      <p:sp>
        <p:nvSpPr>
          <p:cNvPr id="597" name="Google Shape;597;p79"/>
          <p:cNvSpPr txBox="1"/>
          <p:nvPr/>
        </p:nvSpPr>
        <p:spPr>
          <a:xfrm>
            <a:off x="4998662" y="1185750"/>
            <a:ext cx="1898400" cy="254100"/>
          </a:xfrm>
          <a:prstGeom prst="rect">
            <a:avLst/>
          </a:prstGeom>
          <a:noFill/>
          <a:ln>
            <a:noFill/>
          </a:ln>
        </p:spPr>
        <p:txBody>
          <a:bodyPr spcFirstLastPara="1" wrap="square" lIns="0" tIns="33650" rIns="0" bIns="0" anchor="ctr" anchorCtr="0">
            <a:noAutofit/>
          </a:bodyPr>
          <a:lstStyle/>
          <a:p>
            <a:pPr marL="130175" marR="117475" lvl="0" indent="0" algn="ctr" rtl="0">
              <a:lnSpc>
                <a:spcPct val="80952"/>
              </a:lnSpc>
              <a:spcBef>
                <a:spcPts val="85"/>
              </a:spcBef>
              <a:spcAft>
                <a:spcPts val="0"/>
              </a:spcAft>
              <a:buClr>
                <a:srgbClr val="000000"/>
              </a:buClr>
              <a:buSzPts val="1350"/>
              <a:buFont typeface="Arial"/>
              <a:buNone/>
            </a:pPr>
            <a:r>
              <a:rPr lang="en" sz="1350" b="1" i="0" u="none" strike="noStrike" cap="none">
                <a:solidFill>
                  <a:srgbClr val="14417E"/>
                </a:solidFill>
                <a:latin typeface="Gill Sans"/>
                <a:ea typeface="Gill Sans"/>
                <a:cs typeface="Gill Sans"/>
                <a:sym typeface="Gill Sans"/>
              </a:rPr>
              <a:t>Service Delivery </a:t>
            </a:r>
            <a:endParaRPr sz="1350" b="1" i="0" u="none" strike="noStrike" cap="none">
              <a:solidFill>
                <a:srgbClr val="14417E"/>
              </a:solidFill>
              <a:latin typeface="Gill Sans"/>
              <a:ea typeface="Gill Sans"/>
              <a:cs typeface="Gill Sans"/>
              <a:sym typeface="Gill Sans"/>
            </a:endParaRPr>
          </a:p>
          <a:p>
            <a:pPr marL="130175" marR="117475" lvl="0" indent="0" algn="ctr" rtl="0">
              <a:lnSpc>
                <a:spcPct val="80952"/>
              </a:lnSpc>
              <a:spcBef>
                <a:spcPts val="85"/>
              </a:spcBef>
              <a:spcAft>
                <a:spcPts val="0"/>
              </a:spcAft>
              <a:buClr>
                <a:srgbClr val="000000"/>
              </a:buClr>
              <a:buSzPts val="1350"/>
              <a:buFont typeface="Arial"/>
              <a:buNone/>
            </a:pPr>
            <a:r>
              <a:rPr lang="en" sz="1350" b="1" i="0" u="none" strike="noStrike" cap="none">
                <a:solidFill>
                  <a:srgbClr val="14417E"/>
                </a:solidFill>
                <a:latin typeface="Gill Sans"/>
                <a:ea typeface="Gill Sans"/>
                <a:cs typeface="Gill Sans"/>
                <a:sym typeface="Gill Sans"/>
              </a:rPr>
              <a:t>and Quality Including PHC</a:t>
            </a:r>
            <a:endParaRPr sz="1350" b="0" i="0" u="none" strike="noStrike" cap="none">
              <a:solidFill>
                <a:srgbClr val="14417E"/>
              </a:solidFill>
              <a:latin typeface="Gill Sans"/>
              <a:ea typeface="Gill Sans"/>
              <a:cs typeface="Gill Sans"/>
              <a:sym typeface="Gill Sans"/>
            </a:endParaRPr>
          </a:p>
        </p:txBody>
      </p:sp>
      <p:sp>
        <p:nvSpPr>
          <p:cNvPr id="598" name="Google Shape;598;p79"/>
          <p:cNvSpPr/>
          <p:nvPr/>
        </p:nvSpPr>
        <p:spPr>
          <a:xfrm>
            <a:off x="5047850" y="1606396"/>
            <a:ext cx="1764600" cy="297300"/>
          </a:xfrm>
          <a:prstGeom prst="snip2DiagRect">
            <a:avLst>
              <a:gd name="adj1" fmla="val 0"/>
              <a:gd name="adj2" fmla="val 39567"/>
            </a:avLst>
          </a:prstGeom>
          <a:solidFill>
            <a:schemeClr val="accent6"/>
          </a:solidFill>
          <a:ln w="19050" cap="flat" cmpd="sng">
            <a:solidFill>
              <a:srgbClr val="005596"/>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i="0" u="none" strike="noStrike" cap="none">
                <a:solidFill>
                  <a:srgbClr val="F3F6FB"/>
                </a:solidFill>
                <a:latin typeface="Gill Sans"/>
                <a:ea typeface="Gill Sans"/>
                <a:cs typeface="Gill Sans"/>
                <a:sym typeface="Gill Sans"/>
              </a:rPr>
              <a:t>Negotiating Pharm Pricing </a:t>
            </a:r>
            <a:endParaRPr sz="1000" i="0" u="none" strike="noStrike" cap="none">
              <a:solidFill>
                <a:srgbClr val="F3F6FB"/>
              </a:solidFill>
              <a:latin typeface="Calibri"/>
              <a:ea typeface="Calibri"/>
              <a:cs typeface="Calibri"/>
              <a:sym typeface="Calibri"/>
            </a:endParaRPr>
          </a:p>
        </p:txBody>
      </p:sp>
      <p:sp>
        <p:nvSpPr>
          <p:cNvPr id="599" name="Google Shape;599;p79"/>
          <p:cNvSpPr txBox="1"/>
          <p:nvPr/>
        </p:nvSpPr>
        <p:spPr>
          <a:xfrm>
            <a:off x="7016575" y="1232231"/>
            <a:ext cx="1849500" cy="254100"/>
          </a:xfrm>
          <a:prstGeom prst="rect">
            <a:avLst/>
          </a:prstGeom>
          <a:noFill/>
          <a:ln>
            <a:noFill/>
          </a:ln>
        </p:spPr>
        <p:txBody>
          <a:bodyPr spcFirstLastPara="1" wrap="square" lIns="0" tIns="33650" rIns="0" bIns="0" anchor="ctr" anchorCtr="0">
            <a:noAutofit/>
          </a:bodyPr>
          <a:lstStyle/>
          <a:p>
            <a:pPr marL="130175" marR="117475" lvl="0" indent="0" algn="ctr" rtl="0">
              <a:lnSpc>
                <a:spcPct val="80952"/>
              </a:lnSpc>
              <a:spcBef>
                <a:spcPts val="85"/>
              </a:spcBef>
              <a:spcAft>
                <a:spcPts val="0"/>
              </a:spcAft>
              <a:buClr>
                <a:srgbClr val="000000"/>
              </a:buClr>
              <a:buSzPts val="1300"/>
              <a:buFont typeface="Arial"/>
              <a:buNone/>
            </a:pPr>
            <a:r>
              <a:rPr lang="en" sz="1300" b="1" i="0" u="none" strike="noStrike" cap="none">
                <a:solidFill>
                  <a:srgbClr val="14417E"/>
                </a:solidFill>
                <a:latin typeface="Gill Sans"/>
                <a:ea typeface="Gill Sans"/>
                <a:cs typeface="Gill Sans"/>
                <a:sym typeface="Gill Sans"/>
              </a:rPr>
              <a:t>Population Targeting and Equity</a:t>
            </a:r>
            <a:endParaRPr sz="1300" b="0" i="0" u="none" strike="noStrike" cap="none">
              <a:solidFill>
                <a:srgbClr val="14417E"/>
              </a:solidFill>
              <a:latin typeface="Gill Sans"/>
              <a:ea typeface="Gill Sans"/>
              <a:cs typeface="Gill Sans"/>
              <a:sym typeface="Gill Sans"/>
            </a:endParaRPr>
          </a:p>
        </p:txBody>
      </p:sp>
      <p:sp>
        <p:nvSpPr>
          <p:cNvPr id="600" name="Google Shape;600;p79"/>
          <p:cNvSpPr/>
          <p:nvPr/>
        </p:nvSpPr>
        <p:spPr>
          <a:xfrm>
            <a:off x="7087278" y="1606380"/>
            <a:ext cx="1764900" cy="254100"/>
          </a:xfrm>
          <a:prstGeom prst="snip2DiagRect">
            <a:avLst>
              <a:gd name="adj1" fmla="val 0"/>
              <a:gd name="adj2" fmla="val 41476"/>
            </a:avLst>
          </a:prstGeom>
          <a:solidFill>
            <a:schemeClr val="accent6"/>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b="1" i="0" u="none" strike="noStrike" cap="none">
                <a:solidFill>
                  <a:srgbClr val="F3F6FB"/>
                </a:solidFill>
                <a:latin typeface="Gill Sans"/>
                <a:ea typeface="Gill Sans"/>
                <a:cs typeface="Gill Sans"/>
                <a:sym typeface="Gill Sans"/>
              </a:rPr>
              <a:t>Population Targeting</a:t>
            </a:r>
            <a:endParaRPr sz="1000" b="1" i="0" u="none" strike="noStrike" cap="none">
              <a:solidFill>
                <a:srgbClr val="F3F6FB"/>
              </a:solidFill>
              <a:latin typeface="Gill Sans"/>
              <a:ea typeface="Gill Sans"/>
              <a:cs typeface="Gill Sans"/>
              <a:sym typeface="Gill Sans"/>
            </a:endParaRPr>
          </a:p>
        </p:txBody>
      </p:sp>
      <p:sp>
        <p:nvSpPr>
          <p:cNvPr id="601" name="Google Shape;601;p79"/>
          <p:cNvSpPr txBox="1"/>
          <p:nvPr/>
        </p:nvSpPr>
        <p:spPr>
          <a:xfrm>
            <a:off x="7013100" y="2717831"/>
            <a:ext cx="1902000" cy="372600"/>
          </a:xfrm>
          <a:prstGeom prst="rect">
            <a:avLst/>
          </a:prstGeom>
          <a:noFill/>
          <a:ln>
            <a:noFill/>
          </a:ln>
        </p:spPr>
        <p:txBody>
          <a:bodyPr spcFirstLastPara="1" wrap="square" lIns="0" tIns="33650" rIns="0" bIns="0" anchor="ctr" anchorCtr="0">
            <a:noAutofit/>
          </a:bodyPr>
          <a:lstStyle/>
          <a:p>
            <a:pPr marL="130175" marR="117475" lvl="0" indent="0" algn="ctr" rtl="0">
              <a:lnSpc>
                <a:spcPct val="80952"/>
              </a:lnSpc>
              <a:spcBef>
                <a:spcPts val="85"/>
              </a:spcBef>
              <a:spcAft>
                <a:spcPts val="0"/>
              </a:spcAft>
              <a:buClr>
                <a:srgbClr val="000000"/>
              </a:buClr>
              <a:buSzPts val="1100"/>
              <a:buFont typeface="Arial"/>
              <a:buNone/>
            </a:pPr>
            <a:r>
              <a:rPr lang="en" sz="1300" b="1" i="0" u="none" strike="noStrike" cap="none">
                <a:solidFill>
                  <a:srgbClr val="14417E"/>
                </a:solidFill>
                <a:latin typeface="Gill Sans"/>
                <a:ea typeface="Gill Sans"/>
                <a:cs typeface="Gill Sans"/>
                <a:sym typeface="Gill Sans"/>
              </a:rPr>
              <a:t>Information Environment and Other Cross-Cutting</a:t>
            </a:r>
            <a:endParaRPr sz="1300" b="1" i="0" u="none" strike="noStrike" cap="none">
              <a:solidFill>
                <a:srgbClr val="14417E"/>
              </a:solidFill>
              <a:latin typeface="Gill Sans"/>
              <a:ea typeface="Gill Sans"/>
              <a:cs typeface="Gill Sans"/>
              <a:sym typeface="Gill Sans"/>
            </a:endParaRPr>
          </a:p>
        </p:txBody>
      </p:sp>
      <p:pic>
        <p:nvPicPr>
          <p:cNvPr id="602" name="Google Shape;602;p79"/>
          <p:cNvPicPr preferRelativeResize="0"/>
          <p:nvPr/>
        </p:nvPicPr>
        <p:blipFill rotWithShape="1">
          <a:blip r:embed="rId4">
            <a:alphaModFix/>
          </a:blip>
          <a:srcRect/>
          <a:stretch/>
        </p:blipFill>
        <p:spPr>
          <a:xfrm>
            <a:off x="3543968" y="2999472"/>
            <a:ext cx="664198" cy="450953"/>
          </a:xfrm>
          <a:prstGeom prst="rect">
            <a:avLst/>
          </a:prstGeom>
          <a:noFill/>
          <a:ln>
            <a:noFill/>
          </a:ln>
        </p:spPr>
      </p:pic>
      <p:pic>
        <p:nvPicPr>
          <p:cNvPr id="603" name="Google Shape;603;p79"/>
          <p:cNvPicPr preferRelativeResize="0"/>
          <p:nvPr/>
        </p:nvPicPr>
        <p:blipFill rotWithShape="1">
          <a:blip r:embed="rId5">
            <a:alphaModFix/>
          </a:blip>
          <a:srcRect/>
          <a:stretch/>
        </p:blipFill>
        <p:spPr>
          <a:xfrm>
            <a:off x="3546759" y="647925"/>
            <a:ext cx="708832" cy="481267"/>
          </a:xfrm>
          <a:prstGeom prst="rect">
            <a:avLst/>
          </a:prstGeom>
          <a:noFill/>
          <a:ln>
            <a:noFill/>
          </a:ln>
        </p:spPr>
      </p:pic>
      <p:pic>
        <p:nvPicPr>
          <p:cNvPr id="604" name="Google Shape;604;p79"/>
          <p:cNvPicPr preferRelativeResize="0"/>
          <p:nvPr/>
        </p:nvPicPr>
        <p:blipFill rotWithShape="1">
          <a:blip r:embed="rId6">
            <a:alphaModFix/>
          </a:blip>
          <a:srcRect/>
          <a:stretch/>
        </p:blipFill>
        <p:spPr>
          <a:xfrm>
            <a:off x="5635771" y="648366"/>
            <a:ext cx="588899" cy="399828"/>
          </a:xfrm>
          <a:prstGeom prst="rect">
            <a:avLst/>
          </a:prstGeom>
          <a:noFill/>
          <a:ln>
            <a:noFill/>
          </a:ln>
        </p:spPr>
      </p:pic>
      <p:grpSp>
        <p:nvGrpSpPr>
          <p:cNvPr id="605" name="Google Shape;605;p79"/>
          <p:cNvGrpSpPr/>
          <p:nvPr/>
        </p:nvGrpSpPr>
        <p:grpSpPr>
          <a:xfrm>
            <a:off x="7643951" y="645028"/>
            <a:ext cx="708845" cy="452983"/>
            <a:chOff x="7569201" y="1183232"/>
            <a:chExt cx="708845" cy="603977"/>
          </a:xfrm>
        </p:grpSpPr>
        <p:grpSp>
          <p:nvGrpSpPr>
            <p:cNvPr id="606" name="Google Shape;606;p79"/>
            <p:cNvGrpSpPr/>
            <p:nvPr/>
          </p:nvGrpSpPr>
          <p:grpSpPr>
            <a:xfrm>
              <a:off x="7569201" y="1183232"/>
              <a:ext cx="708845" cy="565831"/>
              <a:chOff x="6336391" y="536410"/>
              <a:chExt cx="487045" cy="429473"/>
            </a:xfrm>
          </p:grpSpPr>
          <p:sp>
            <p:nvSpPr>
              <p:cNvPr id="607" name="Google Shape;607;p79"/>
              <p:cNvSpPr/>
              <p:nvPr/>
            </p:nvSpPr>
            <p:spPr>
              <a:xfrm>
                <a:off x="6336391" y="536410"/>
                <a:ext cx="487045" cy="166369"/>
              </a:xfrm>
              <a:custGeom>
                <a:avLst/>
                <a:gdLst/>
                <a:ahLst/>
                <a:cxnLst/>
                <a:rect l="l" t="t" r="r" b="b"/>
                <a:pathLst>
                  <a:path w="487045" h="166369" extrusionOk="0">
                    <a:moveTo>
                      <a:pt x="246793" y="0"/>
                    </a:moveTo>
                    <a:lnTo>
                      <a:pt x="9011" y="132346"/>
                    </a:lnTo>
                    <a:lnTo>
                      <a:pt x="0" y="150418"/>
                    </a:lnTo>
                    <a:lnTo>
                      <a:pt x="2318" y="157302"/>
                    </a:lnTo>
                    <a:lnTo>
                      <a:pt x="7116" y="162753"/>
                    </a:lnTo>
                    <a:lnTo>
                      <a:pt x="13401" y="165822"/>
                    </a:lnTo>
                    <a:lnTo>
                      <a:pt x="20383" y="166297"/>
                    </a:lnTo>
                    <a:lnTo>
                      <a:pt x="27274" y="163969"/>
                    </a:lnTo>
                    <a:lnTo>
                      <a:pt x="243517" y="39128"/>
                    </a:lnTo>
                    <a:lnTo>
                      <a:pt x="316553" y="39128"/>
                    </a:lnTo>
                    <a:lnTo>
                      <a:pt x="250134" y="787"/>
                    </a:lnTo>
                    <a:lnTo>
                      <a:pt x="246793" y="0"/>
                    </a:lnTo>
                    <a:close/>
                  </a:path>
                  <a:path w="487045" h="166369" extrusionOk="0">
                    <a:moveTo>
                      <a:pt x="316553" y="39128"/>
                    </a:moveTo>
                    <a:lnTo>
                      <a:pt x="243517" y="39128"/>
                    </a:lnTo>
                    <a:lnTo>
                      <a:pt x="459772" y="163969"/>
                    </a:lnTo>
                    <a:lnTo>
                      <a:pt x="466656" y="166297"/>
                    </a:lnTo>
                    <a:lnTo>
                      <a:pt x="473634" y="165822"/>
                    </a:lnTo>
                    <a:lnTo>
                      <a:pt x="479918" y="162753"/>
                    </a:lnTo>
                    <a:lnTo>
                      <a:pt x="484715" y="157302"/>
                    </a:lnTo>
                    <a:lnTo>
                      <a:pt x="487036" y="150418"/>
                    </a:lnTo>
                    <a:lnTo>
                      <a:pt x="486557" y="143438"/>
                    </a:lnTo>
                    <a:lnTo>
                      <a:pt x="483487" y="137151"/>
                    </a:lnTo>
                    <a:lnTo>
                      <a:pt x="478035" y="132346"/>
                    </a:lnTo>
                    <a:lnTo>
                      <a:pt x="316553" y="39128"/>
                    </a:lnTo>
                    <a:close/>
                  </a:path>
                </a:pathLst>
              </a:custGeom>
              <a:solidFill>
                <a:srgbClr val="F1E6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8" name="Google Shape;608;p79"/>
              <p:cNvSpPr/>
              <p:nvPr/>
            </p:nvSpPr>
            <p:spPr>
              <a:xfrm>
                <a:off x="6371547" y="693469"/>
                <a:ext cx="417195" cy="272414"/>
              </a:xfrm>
              <a:custGeom>
                <a:avLst/>
                <a:gdLst/>
                <a:ahLst/>
                <a:cxnLst/>
                <a:rect l="l" t="t" r="r" b="b"/>
                <a:pathLst>
                  <a:path w="417195" h="272414" extrusionOk="0">
                    <a:moveTo>
                      <a:pt x="30454" y="0"/>
                    </a:moveTo>
                    <a:lnTo>
                      <a:pt x="21323" y="5257"/>
                    </a:lnTo>
                    <a:lnTo>
                      <a:pt x="14465" y="9258"/>
                    </a:lnTo>
                    <a:lnTo>
                      <a:pt x="7429" y="14274"/>
                    </a:lnTo>
                    <a:lnTo>
                      <a:pt x="0" y="17907"/>
                    </a:lnTo>
                    <a:lnTo>
                      <a:pt x="0" y="272237"/>
                    </a:lnTo>
                    <a:lnTo>
                      <a:pt x="30454" y="272237"/>
                    </a:lnTo>
                    <a:lnTo>
                      <a:pt x="30454" y="0"/>
                    </a:lnTo>
                    <a:close/>
                  </a:path>
                  <a:path w="417195" h="272414" extrusionOk="0">
                    <a:moveTo>
                      <a:pt x="386270" y="0"/>
                    </a:moveTo>
                    <a:lnTo>
                      <a:pt x="386270" y="272237"/>
                    </a:lnTo>
                    <a:lnTo>
                      <a:pt x="416725" y="272237"/>
                    </a:lnTo>
                    <a:lnTo>
                      <a:pt x="416725" y="16954"/>
                    </a:lnTo>
                    <a:lnTo>
                      <a:pt x="386270" y="0"/>
                    </a:lnTo>
                    <a:close/>
                  </a:path>
                </a:pathLst>
              </a:custGeom>
              <a:solidFill>
                <a:srgbClr val="F1E6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09" name="Google Shape;609;p79"/>
            <p:cNvSpPr/>
            <p:nvPr/>
          </p:nvSpPr>
          <p:spPr>
            <a:xfrm>
              <a:off x="7785314" y="1410409"/>
              <a:ext cx="372900" cy="3768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0" name="Google Shape;610;p79"/>
            <p:cNvSpPr/>
            <p:nvPr/>
          </p:nvSpPr>
          <p:spPr>
            <a:xfrm>
              <a:off x="7695943" y="1410409"/>
              <a:ext cx="455331" cy="253422"/>
            </a:xfrm>
            <a:custGeom>
              <a:avLst/>
              <a:gdLst/>
              <a:ahLst/>
              <a:cxnLst/>
              <a:rect l="l" t="t" r="r" b="b"/>
              <a:pathLst>
                <a:path w="259079" h="159385" extrusionOk="0">
                  <a:moveTo>
                    <a:pt x="186038" y="81865"/>
                  </a:moveTo>
                  <a:lnTo>
                    <a:pt x="164325" y="106679"/>
                  </a:lnTo>
                  <a:lnTo>
                    <a:pt x="171671" y="109271"/>
                  </a:lnTo>
                  <a:lnTo>
                    <a:pt x="179012" y="113260"/>
                  </a:lnTo>
                  <a:lnTo>
                    <a:pt x="203607" y="149825"/>
                  </a:lnTo>
                  <a:lnTo>
                    <a:pt x="206654" y="159092"/>
                  </a:lnTo>
                  <a:lnTo>
                    <a:pt x="246951" y="159092"/>
                  </a:lnTo>
                  <a:lnTo>
                    <a:pt x="259079" y="159372"/>
                  </a:lnTo>
                  <a:lnTo>
                    <a:pt x="259079" y="148564"/>
                  </a:lnTo>
                  <a:lnTo>
                    <a:pt x="248837" y="103675"/>
                  </a:lnTo>
                  <a:lnTo>
                    <a:pt x="217052" y="81991"/>
                  </a:lnTo>
                  <a:lnTo>
                    <a:pt x="195529" y="81991"/>
                  </a:lnTo>
                  <a:lnTo>
                    <a:pt x="186038" y="81865"/>
                  </a:lnTo>
                  <a:close/>
                </a:path>
                <a:path w="259079" h="159385" extrusionOk="0">
                  <a:moveTo>
                    <a:pt x="216180" y="81889"/>
                  </a:moveTo>
                  <a:lnTo>
                    <a:pt x="212864" y="81991"/>
                  </a:lnTo>
                  <a:lnTo>
                    <a:pt x="217052" y="81991"/>
                  </a:lnTo>
                  <a:lnTo>
                    <a:pt x="216180" y="81889"/>
                  </a:lnTo>
                  <a:close/>
                </a:path>
                <a:path w="259079" h="159385" extrusionOk="0">
                  <a:moveTo>
                    <a:pt x="204584" y="0"/>
                  </a:moveTo>
                  <a:lnTo>
                    <a:pt x="196972" y="800"/>
                  </a:lnTo>
                  <a:lnTo>
                    <a:pt x="189923" y="3086"/>
                  </a:lnTo>
                  <a:lnTo>
                    <a:pt x="183601" y="6686"/>
                  </a:lnTo>
                  <a:lnTo>
                    <a:pt x="178168" y="11429"/>
                  </a:lnTo>
                  <a:lnTo>
                    <a:pt x="183462" y="19284"/>
                  </a:lnTo>
                  <a:lnTo>
                    <a:pt x="187432" y="27957"/>
                  </a:lnTo>
                  <a:lnTo>
                    <a:pt x="189926" y="37313"/>
                  </a:lnTo>
                  <a:lnTo>
                    <a:pt x="190792" y="47218"/>
                  </a:lnTo>
                  <a:lnTo>
                    <a:pt x="190792" y="54025"/>
                  </a:lnTo>
                  <a:lnTo>
                    <a:pt x="189529" y="60542"/>
                  </a:lnTo>
                  <a:lnTo>
                    <a:pt x="187350" y="66598"/>
                  </a:lnTo>
                  <a:lnTo>
                    <a:pt x="192468" y="69354"/>
                  </a:lnTo>
                  <a:lnTo>
                    <a:pt x="198348" y="70929"/>
                  </a:lnTo>
                  <a:lnTo>
                    <a:pt x="204584" y="70929"/>
                  </a:lnTo>
                  <a:lnTo>
                    <a:pt x="218600" y="68142"/>
                  </a:lnTo>
                  <a:lnTo>
                    <a:pt x="230054" y="60528"/>
                  </a:lnTo>
                  <a:lnTo>
                    <a:pt x="237759" y="49267"/>
                  </a:lnTo>
                  <a:lnTo>
                    <a:pt x="240588" y="35458"/>
                  </a:lnTo>
                  <a:lnTo>
                    <a:pt x="237759" y="21656"/>
                  </a:lnTo>
                  <a:lnTo>
                    <a:pt x="230044" y="10385"/>
                  </a:lnTo>
                  <a:lnTo>
                    <a:pt x="218600" y="2786"/>
                  </a:lnTo>
                  <a:lnTo>
                    <a:pt x="204584" y="0"/>
                  </a:lnTo>
                  <a:close/>
                </a:path>
                <a:path w="259079" h="159385" extrusionOk="0">
                  <a:moveTo>
                    <a:pt x="52387" y="0"/>
                  </a:moveTo>
                  <a:lnTo>
                    <a:pt x="38371" y="2786"/>
                  </a:lnTo>
                  <a:lnTo>
                    <a:pt x="26927" y="10385"/>
                  </a:lnTo>
                  <a:lnTo>
                    <a:pt x="19211" y="21656"/>
                  </a:lnTo>
                  <a:lnTo>
                    <a:pt x="16382" y="35458"/>
                  </a:lnTo>
                  <a:lnTo>
                    <a:pt x="19211" y="49267"/>
                  </a:lnTo>
                  <a:lnTo>
                    <a:pt x="26927" y="60542"/>
                  </a:lnTo>
                  <a:lnTo>
                    <a:pt x="38371" y="68142"/>
                  </a:lnTo>
                  <a:lnTo>
                    <a:pt x="52387" y="70929"/>
                  </a:lnTo>
                  <a:lnTo>
                    <a:pt x="61036" y="70929"/>
                  </a:lnTo>
                  <a:lnTo>
                    <a:pt x="68960" y="67919"/>
                  </a:lnTo>
                  <a:lnTo>
                    <a:pt x="75171" y="62915"/>
                  </a:lnTo>
                  <a:lnTo>
                    <a:pt x="73736" y="57924"/>
                  </a:lnTo>
                  <a:lnTo>
                    <a:pt x="72923" y="52666"/>
                  </a:lnTo>
                  <a:lnTo>
                    <a:pt x="72923" y="47218"/>
                  </a:lnTo>
                  <a:lnTo>
                    <a:pt x="73559" y="38705"/>
                  </a:lnTo>
                  <a:lnTo>
                    <a:pt x="75406" y="30578"/>
                  </a:lnTo>
                  <a:lnTo>
                    <a:pt x="78366" y="22922"/>
                  </a:lnTo>
                  <a:lnTo>
                    <a:pt x="82346" y="15824"/>
                  </a:lnTo>
                  <a:lnTo>
                    <a:pt x="76703" y="9327"/>
                  </a:lnTo>
                  <a:lnTo>
                    <a:pt x="69638" y="4335"/>
                  </a:lnTo>
                  <a:lnTo>
                    <a:pt x="61438" y="1131"/>
                  </a:lnTo>
                  <a:lnTo>
                    <a:pt x="52387" y="0"/>
                  </a:lnTo>
                  <a:close/>
                </a:path>
                <a:path w="259079" h="159385" extrusionOk="0">
                  <a:moveTo>
                    <a:pt x="72544" y="80968"/>
                  </a:moveTo>
                  <a:lnTo>
                    <a:pt x="60667" y="81991"/>
                  </a:lnTo>
                  <a:lnTo>
                    <a:pt x="43332" y="81991"/>
                  </a:lnTo>
                  <a:lnTo>
                    <a:pt x="40661" y="82106"/>
                  </a:lnTo>
                  <a:lnTo>
                    <a:pt x="8963" y="111080"/>
                  </a:lnTo>
                  <a:lnTo>
                    <a:pt x="1739" y="148564"/>
                  </a:lnTo>
                  <a:lnTo>
                    <a:pt x="0" y="159372"/>
                  </a:lnTo>
                  <a:lnTo>
                    <a:pt x="12433" y="159092"/>
                  </a:lnTo>
                  <a:lnTo>
                    <a:pt x="62763" y="159092"/>
                  </a:lnTo>
                  <a:lnTo>
                    <a:pt x="81325" y="119891"/>
                  </a:lnTo>
                  <a:lnTo>
                    <a:pt x="97358" y="109042"/>
                  </a:lnTo>
                  <a:lnTo>
                    <a:pt x="95288" y="103492"/>
                  </a:lnTo>
                  <a:lnTo>
                    <a:pt x="92913" y="98526"/>
                  </a:lnTo>
                  <a:lnTo>
                    <a:pt x="90195" y="95161"/>
                  </a:lnTo>
                  <a:lnTo>
                    <a:pt x="84540" y="86318"/>
                  </a:lnTo>
                  <a:lnTo>
                    <a:pt x="79579" y="81999"/>
                  </a:lnTo>
                  <a:lnTo>
                    <a:pt x="72544" y="80968"/>
                  </a:lnTo>
                  <a:close/>
                </a:path>
              </a:pathLst>
            </a:custGeom>
            <a:solidFill>
              <a:srgbClr val="FFCB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11" name="Google Shape;611;p79"/>
          <p:cNvGrpSpPr/>
          <p:nvPr/>
        </p:nvGrpSpPr>
        <p:grpSpPr>
          <a:xfrm>
            <a:off x="7597904" y="2285721"/>
            <a:ext cx="708708" cy="322957"/>
            <a:chOff x="7618966" y="2914690"/>
            <a:chExt cx="708708" cy="430609"/>
          </a:xfrm>
        </p:grpSpPr>
        <p:sp>
          <p:nvSpPr>
            <p:cNvPr id="612" name="Google Shape;612;p79"/>
            <p:cNvSpPr/>
            <p:nvPr/>
          </p:nvSpPr>
          <p:spPr>
            <a:xfrm>
              <a:off x="7618966" y="2914690"/>
              <a:ext cx="708708" cy="430609"/>
            </a:xfrm>
            <a:custGeom>
              <a:avLst/>
              <a:gdLst/>
              <a:ahLst/>
              <a:cxnLst/>
              <a:rect l="l" t="t" r="r" b="b"/>
              <a:pathLst>
                <a:path w="410845" h="275590" extrusionOk="0">
                  <a:moveTo>
                    <a:pt x="397484" y="224294"/>
                  </a:moveTo>
                  <a:lnTo>
                    <a:pt x="12585" y="224294"/>
                  </a:lnTo>
                  <a:lnTo>
                    <a:pt x="8242" y="226250"/>
                  </a:lnTo>
                  <a:lnTo>
                    <a:pt x="1955" y="232536"/>
                  </a:lnTo>
                  <a:lnTo>
                    <a:pt x="0" y="236867"/>
                  </a:lnTo>
                  <a:lnTo>
                    <a:pt x="0" y="262483"/>
                  </a:lnTo>
                  <a:lnTo>
                    <a:pt x="1943" y="266827"/>
                  </a:lnTo>
                  <a:lnTo>
                    <a:pt x="8242" y="273113"/>
                  </a:lnTo>
                  <a:lnTo>
                    <a:pt x="12585" y="275056"/>
                  </a:lnTo>
                  <a:lnTo>
                    <a:pt x="397802" y="275056"/>
                  </a:lnTo>
                  <a:lnTo>
                    <a:pt x="402145" y="273113"/>
                  </a:lnTo>
                  <a:lnTo>
                    <a:pt x="408431" y="266827"/>
                  </a:lnTo>
                  <a:lnTo>
                    <a:pt x="410375" y="262483"/>
                  </a:lnTo>
                  <a:lnTo>
                    <a:pt x="410375" y="258190"/>
                  </a:lnTo>
                  <a:lnTo>
                    <a:pt x="17233" y="258190"/>
                  </a:lnTo>
                  <a:lnTo>
                    <a:pt x="17106" y="258140"/>
                  </a:lnTo>
                  <a:lnTo>
                    <a:pt x="16929" y="257962"/>
                  </a:lnTo>
                  <a:lnTo>
                    <a:pt x="16941" y="241401"/>
                  </a:lnTo>
                  <a:lnTo>
                    <a:pt x="17119" y="241211"/>
                  </a:lnTo>
                  <a:lnTo>
                    <a:pt x="410375" y="241147"/>
                  </a:lnTo>
                  <a:lnTo>
                    <a:pt x="410375" y="236867"/>
                  </a:lnTo>
                  <a:lnTo>
                    <a:pt x="408431" y="232524"/>
                  </a:lnTo>
                  <a:lnTo>
                    <a:pt x="405282" y="229387"/>
                  </a:lnTo>
                  <a:lnTo>
                    <a:pt x="401573" y="226009"/>
                  </a:lnTo>
                  <a:lnTo>
                    <a:pt x="397484" y="224294"/>
                  </a:lnTo>
                  <a:close/>
                </a:path>
                <a:path w="410845" h="275590" extrusionOk="0">
                  <a:moveTo>
                    <a:pt x="410375" y="241147"/>
                  </a:moveTo>
                  <a:lnTo>
                    <a:pt x="393115" y="241147"/>
                  </a:lnTo>
                  <a:lnTo>
                    <a:pt x="393445" y="241401"/>
                  </a:lnTo>
                  <a:lnTo>
                    <a:pt x="393458" y="257962"/>
                  </a:lnTo>
                  <a:lnTo>
                    <a:pt x="393268" y="258140"/>
                  </a:lnTo>
                  <a:lnTo>
                    <a:pt x="410375" y="258190"/>
                  </a:lnTo>
                  <a:lnTo>
                    <a:pt x="410375" y="241147"/>
                  </a:lnTo>
                  <a:close/>
                </a:path>
                <a:path w="410845" h="275590" extrusionOk="0">
                  <a:moveTo>
                    <a:pt x="295478" y="241147"/>
                  </a:moveTo>
                  <a:lnTo>
                    <a:pt x="278612" y="241147"/>
                  </a:lnTo>
                  <a:lnTo>
                    <a:pt x="278612" y="247827"/>
                  </a:lnTo>
                  <a:lnTo>
                    <a:pt x="282384" y="251612"/>
                  </a:lnTo>
                  <a:lnTo>
                    <a:pt x="291693" y="251612"/>
                  </a:lnTo>
                  <a:lnTo>
                    <a:pt x="295478" y="247827"/>
                  </a:lnTo>
                  <a:lnTo>
                    <a:pt x="295478" y="241147"/>
                  </a:lnTo>
                  <a:close/>
                </a:path>
                <a:path w="410845" h="275590" extrusionOk="0">
                  <a:moveTo>
                    <a:pt x="324523" y="241147"/>
                  </a:moveTo>
                  <a:lnTo>
                    <a:pt x="307657" y="241147"/>
                  </a:lnTo>
                  <a:lnTo>
                    <a:pt x="307657" y="247827"/>
                  </a:lnTo>
                  <a:lnTo>
                    <a:pt x="311429" y="251612"/>
                  </a:lnTo>
                  <a:lnTo>
                    <a:pt x="320738" y="251612"/>
                  </a:lnTo>
                  <a:lnTo>
                    <a:pt x="324523" y="247827"/>
                  </a:lnTo>
                  <a:lnTo>
                    <a:pt x="324523" y="241147"/>
                  </a:lnTo>
                  <a:close/>
                </a:path>
                <a:path w="410845" h="275590" extrusionOk="0">
                  <a:moveTo>
                    <a:pt x="353567" y="241147"/>
                  </a:moveTo>
                  <a:lnTo>
                    <a:pt x="336715" y="241147"/>
                  </a:lnTo>
                  <a:lnTo>
                    <a:pt x="336715" y="247827"/>
                  </a:lnTo>
                  <a:lnTo>
                    <a:pt x="340474" y="251612"/>
                  </a:lnTo>
                  <a:lnTo>
                    <a:pt x="349796" y="251612"/>
                  </a:lnTo>
                  <a:lnTo>
                    <a:pt x="353567" y="247827"/>
                  </a:lnTo>
                  <a:lnTo>
                    <a:pt x="353567" y="241147"/>
                  </a:lnTo>
                  <a:close/>
                </a:path>
                <a:path w="410845" h="275590" extrusionOk="0">
                  <a:moveTo>
                    <a:pt x="369798" y="0"/>
                  </a:moveTo>
                  <a:lnTo>
                    <a:pt x="40576" y="0"/>
                  </a:lnTo>
                  <a:lnTo>
                    <a:pt x="36233" y="1968"/>
                  </a:lnTo>
                  <a:lnTo>
                    <a:pt x="33083" y="5092"/>
                  </a:lnTo>
                  <a:lnTo>
                    <a:pt x="29959" y="8229"/>
                  </a:lnTo>
                  <a:lnTo>
                    <a:pt x="28016" y="12572"/>
                  </a:lnTo>
                  <a:lnTo>
                    <a:pt x="28016" y="224294"/>
                  </a:lnTo>
                  <a:lnTo>
                    <a:pt x="44869" y="224294"/>
                  </a:lnTo>
                  <a:lnTo>
                    <a:pt x="44932" y="17119"/>
                  </a:lnTo>
                  <a:lnTo>
                    <a:pt x="45110" y="16929"/>
                  </a:lnTo>
                  <a:lnTo>
                    <a:pt x="382371" y="16865"/>
                  </a:lnTo>
                  <a:lnTo>
                    <a:pt x="382371" y="12572"/>
                  </a:lnTo>
                  <a:lnTo>
                    <a:pt x="380415" y="8229"/>
                  </a:lnTo>
                  <a:lnTo>
                    <a:pt x="374141" y="1968"/>
                  </a:lnTo>
                  <a:lnTo>
                    <a:pt x="369798" y="0"/>
                  </a:lnTo>
                  <a:close/>
                </a:path>
                <a:path w="410845" h="275590" extrusionOk="0">
                  <a:moveTo>
                    <a:pt x="382371" y="16865"/>
                  </a:moveTo>
                  <a:lnTo>
                    <a:pt x="365137" y="16865"/>
                  </a:lnTo>
                  <a:lnTo>
                    <a:pt x="365277" y="16929"/>
                  </a:lnTo>
                  <a:lnTo>
                    <a:pt x="365442" y="17119"/>
                  </a:lnTo>
                  <a:lnTo>
                    <a:pt x="365505" y="224294"/>
                  </a:lnTo>
                  <a:lnTo>
                    <a:pt x="382371" y="224294"/>
                  </a:lnTo>
                  <a:lnTo>
                    <a:pt x="382371" y="16865"/>
                  </a:lnTo>
                  <a:close/>
                </a:path>
                <a:path w="410845" h="275590" extrusionOk="0">
                  <a:moveTo>
                    <a:pt x="213613" y="16865"/>
                  </a:moveTo>
                  <a:lnTo>
                    <a:pt x="196761" y="16865"/>
                  </a:lnTo>
                  <a:lnTo>
                    <a:pt x="196761" y="23558"/>
                  </a:lnTo>
                  <a:lnTo>
                    <a:pt x="200532" y="27317"/>
                  </a:lnTo>
                  <a:lnTo>
                    <a:pt x="209842" y="27317"/>
                  </a:lnTo>
                  <a:lnTo>
                    <a:pt x="213613" y="23558"/>
                  </a:lnTo>
                  <a:lnTo>
                    <a:pt x="213613" y="16865"/>
                  </a:lnTo>
                  <a:close/>
                </a:path>
              </a:pathLst>
            </a:custGeom>
            <a:solidFill>
              <a:schemeClr val="dk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3" name="Google Shape;613;p79"/>
            <p:cNvSpPr/>
            <p:nvPr/>
          </p:nvSpPr>
          <p:spPr>
            <a:xfrm>
              <a:off x="7820991" y="3002154"/>
              <a:ext cx="343200" cy="2538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14" name="Google Shape;614;p79"/>
          <p:cNvSpPr txBox="1">
            <a:spLocks noGrp="1"/>
          </p:cNvSpPr>
          <p:nvPr>
            <p:ph type="ctrTitle"/>
          </p:nvPr>
        </p:nvSpPr>
        <p:spPr>
          <a:xfrm>
            <a:off x="147225" y="49125"/>
            <a:ext cx="8908800" cy="633000"/>
          </a:xfrm>
          <a:prstGeom prst="rect">
            <a:avLst/>
          </a:prstGeom>
          <a:noFill/>
          <a:ln>
            <a:noFill/>
          </a:ln>
        </p:spPr>
        <p:txBody>
          <a:bodyPr spcFirstLastPara="1" wrap="square" lIns="0" tIns="12700" rIns="0" bIns="0" anchor="t" anchorCtr="0">
            <a:noAutofit/>
          </a:bodyPr>
          <a:lstStyle/>
          <a:p>
            <a:pPr marL="0" lvl="0" indent="0" algn="l" rtl="0">
              <a:lnSpc>
                <a:spcPct val="100000"/>
              </a:lnSpc>
              <a:spcBef>
                <a:spcPts val="0"/>
              </a:spcBef>
              <a:spcAft>
                <a:spcPts val="0"/>
              </a:spcAft>
              <a:buSzPts val="5200"/>
              <a:buNone/>
            </a:pPr>
            <a:r>
              <a:rPr lang="en" sz="3100" u="none">
                <a:solidFill>
                  <a:srgbClr val="005596"/>
                </a:solidFill>
                <a:latin typeface="Arial"/>
                <a:ea typeface="Arial"/>
                <a:cs typeface="Arial"/>
                <a:sym typeface="Arial"/>
              </a:rPr>
              <a:t>Overview of JLN’s technical offerings</a:t>
            </a:r>
            <a:endParaRPr sz="3100" u="none">
              <a:solidFill>
                <a:srgbClr val="005596"/>
              </a:solidFill>
            </a:endParaRPr>
          </a:p>
        </p:txBody>
      </p:sp>
      <p:sp>
        <p:nvSpPr>
          <p:cNvPr id="615" name="Google Shape;615;p79"/>
          <p:cNvSpPr/>
          <p:nvPr/>
        </p:nvSpPr>
        <p:spPr>
          <a:xfrm flipH="1">
            <a:off x="221175" y="2845446"/>
            <a:ext cx="2483100" cy="297300"/>
          </a:xfrm>
          <a:prstGeom prst="snip2DiagRect">
            <a:avLst>
              <a:gd name="adj1" fmla="val 30721"/>
              <a:gd name="adj2" fmla="val 0"/>
            </a:avLst>
          </a:prstGeom>
          <a:solidFill>
            <a:srgbClr val="E3EAED"/>
          </a:solidFill>
          <a:ln w="19050" cap="flat" cmpd="sng">
            <a:solidFill>
              <a:srgbClr val="005596"/>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i="0" u="none" strike="noStrike" cap="none">
                <a:solidFill>
                  <a:srgbClr val="235988"/>
                </a:solidFill>
                <a:latin typeface="Gill Sans"/>
                <a:ea typeface="Gill Sans"/>
                <a:cs typeface="Gill Sans"/>
                <a:sym typeface="Gill Sans"/>
              </a:rPr>
              <a:t>Health Finance Resilience Program</a:t>
            </a:r>
            <a:endParaRPr sz="1000" i="0" u="none" strike="noStrike" cap="none">
              <a:solidFill>
                <a:srgbClr val="235988"/>
              </a:solidFill>
              <a:latin typeface="Gill Sans"/>
              <a:ea typeface="Gill Sans"/>
              <a:cs typeface="Gill Sans"/>
              <a:sym typeface="Gill Sans"/>
            </a:endParaRPr>
          </a:p>
        </p:txBody>
      </p:sp>
      <p:sp>
        <p:nvSpPr>
          <p:cNvPr id="616" name="Google Shape;616;p79"/>
          <p:cNvSpPr/>
          <p:nvPr/>
        </p:nvSpPr>
        <p:spPr>
          <a:xfrm>
            <a:off x="2992425" y="2445047"/>
            <a:ext cx="1767300" cy="322500"/>
          </a:xfrm>
          <a:prstGeom prst="snip2DiagRect">
            <a:avLst>
              <a:gd name="adj1" fmla="val 0"/>
              <a:gd name="adj2" fmla="val 39436"/>
            </a:avLst>
          </a:prstGeom>
          <a:solidFill>
            <a:srgbClr val="E3EAED"/>
          </a:solidFill>
          <a:ln w="19050" cap="flat" cmpd="sng">
            <a:solidFill>
              <a:srgbClr val="005596"/>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i="0" u="none" strike="noStrike" cap="none">
                <a:solidFill>
                  <a:srgbClr val="235988"/>
                </a:solidFill>
                <a:latin typeface="Gill Sans"/>
                <a:ea typeface="Gill Sans"/>
                <a:cs typeface="Gill Sans"/>
                <a:sym typeface="Gill Sans"/>
              </a:rPr>
              <a:t>Explicit National Priority Setting </a:t>
            </a:r>
            <a:endParaRPr sz="1000" i="0" u="none" strike="noStrike" cap="none">
              <a:solidFill>
                <a:srgbClr val="235988"/>
              </a:solidFill>
              <a:latin typeface="Gill Sans"/>
              <a:ea typeface="Gill Sans"/>
              <a:cs typeface="Gill Sans"/>
              <a:sym typeface="Gill Sans"/>
            </a:endParaRPr>
          </a:p>
        </p:txBody>
      </p:sp>
      <p:sp>
        <p:nvSpPr>
          <p:cNvPr id="617" name="Google Shape;617;p79"/>
          <p:cNvSpPr/>
          <p:nvPr/>
        </p:nvSpPr>
        <p:spPr>
          <a:xfrm>
            <a:off x="2944962" y="4258249"/>
            <a:ext cx="1785900" cy="312300"/>
          </a:xfrm>
          <a:prstGeom prst="snip2DiagRect">
            <a:avLst>
              <a:gd name="adj1" fmla="val 0"/>
              <a:gd name="adj2" fmla="val 40268"/>
            </a:avLst>
          </a:prstGeom>
          <a:solidFill>
            <a:srgbClr val="E3EAED"/>
          </a:solidFill>
          <a:ln w="19050" cap="flat" cmpd="sng">
            <a:solidFill>
              <a:srgbClr val="005596"/>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i="0" u="none" strike="noStrike" cap="none">
                <a:solidFill>
                  <a:srgbClr val="235988"/>
                </a:solidFill>
                <a:latin typeface="Gill Sans"/>
                <a:ea typeface="Gill Sans"/>
                <a:cs typeface="Gill Sans"/>
                <a:sym typeface="Gill Sans"/>
              </a:rPr>
              <a:t>Budget Execution</a:t>
            </a:r>
            <a:endParaRPr sz="1000" i="0" u="none" strike="noStrike" cap="none">
              <a:solidFill>
                <a:schemeClr val="dk1"/>
              </a:solidFill>
              <a:latin typeface="Calibri"/>
              <a:ea typeface="Calibri"/>
              <a:cs typeface="Calibri"/>
              <a:sym typeface="Calibri"/>
            </a:endParaRPr>
          </a:p>
        </p:txBody>
      </p:sp>
      <p:sp>
        <p:nvSpPr>
          <p:cNvPr id="618" name="Google Shape;618;p79"/>
          <p:cNvSpPr/>
          <p:nvPr/>
        </p:nvSpPr>
        <p:spPr>
          <a:xfrm flipH="1">
            <a:off x="5095749" y="2393006"/>
            <a:ext cx="1764600" cy="308700"/>
          </a:xfrm>
          <a:prstGeom prst="snip2DiagRect">
            <a:avLst>
              <a:gd name="adj1" fmla="val 30721"/>
              <a:gd name="adj2" fmla="val 0"/>
            </a:avLst>
          </a:prstGeom>
          <a:solidFill>
            <a:srgbClr val="E3EAE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i="0" u="none" strike="noStrike" cap="none">
                <a:solidFill>
                  <a:srgbClr val="235988"/>
                </a:solidFill>
                <a:latin typeface="Gill Sans"/>
                <a:ea typeface="Gill Sans"/>
                <a:cs typeface="Gill Sans"/>
                <a:sym typeface="Gill Sans"/>
              </a:rPr>
              <a:t>Private Sector  </a:t>
            </a:r>
            <a:endParaRPr sz="1000" i="0" u="none" strike="noStrike" cap="none">
              <a:solidFill>
                <a:srgbClr val="235988"/>
              </a:solidFill>
              <a:latin typeface="Gill Sans"/>
              <a:ea typeface="Gill Sans"/>
              <a:cs typeface="Gill Sans"/>
              <a:sym typeface="Gill Sans"/>
            </a:endParaRPr>
          </a:p>
        </p:txBody>
      </p:sp>
      <p:sp>
        <p:nvSpPr>
          <p:cNvPr id="619" name="Google Shape;619;p79"/>
          <p:cNvSpPr/>
          <p:nvPr/>
        </p:nvSpPr>
        <p:spPr>
          <a:xfrm>
            <a:off x="5099875" y="3654944"/>
            <a:ext cx="1764600" cy="332700"/>
          </a:xfrm>
          <a:prstGeom prst="snip2DiagRect">
            <a:avLst>
              <a:gd name="adj1" fmla="val 0"/>
              <a:gd name="adj2" fmla="val 39567"/>
            </a:avLst>
          </a:prstGeom>
          <a:solidFill>
            <a:srgbClr val="E3EAED"/>
          </a:solid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i="0" u="none" strike="noStrike" cap="none">
                <a:solidFill>
                  <a:srgbClr val="235988"/>
                </a:solidFill>
                <a:latin typeface="Gill Sans"/>
                <a:ea typeface="Gill Sans"/>
                <a:cs typeface="Gill Sans"/>
                <a:sym typeface="Gill Sans"/>
              </a:rPr>
              <a:t>Rehabilitation and UHC </a:t>
            </a:r>
            <a:endParaRPr sz="1000" i="0" u="none" strike="noStrike" cap="none">
              <a:solidFill>
                <a:schemeClr val="dk1"/>
              </a:solidFill>
              <a:latin typeface="Calibri"/>
              <a:ea typeface="Calibri"/>
              <a:cs typeface="Calibri"/>
              <a:sym typeface="Calibri"/>
            </a:endParaRPr>
          </a:p>
        </p:txBody>
      </p:sp>
      <p:sp>
        <p:nvSpPr>
          <p:cNvPr id="620" name="Google Shape;620;p79"/>
          <p:cNvSpPr/>
          <p:nvPr/>
        </p:nvSpPr>
        <p:spPr>
          <a:xfrm flipH="1">
            <a:off x="5105062" y="2759506"/>
            <a:ext cx="1749600" cy="473100"/>
          </a:xfrm>
          <a:prstGeom prst="snip2DiagRect">
            <a:avLst>
              <a:gd name="adj1" fmla="val 30721"/>
              <a:gd name="adj2" fmla="val 0"/>
            </a:avLst>
          </a:prstGeom>
          <a:solidFill>
            <a:srgbClr val="E3EAE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000" i="0" u="none" strike="noStrike" cap="none">
                <a:solidFill>
                  <a:srgbClr val="235988"/>
                </a:solidFill>
                <a:latin typeface="Gill Sans"/>
                <a:ea typeface="Gill Sans"/>
                <a:cs typeface="Gill Sans"/>
                <a:sym typeface="Gill Sans"/>
              </a:rPr>
              <a:t>Pharmaceutical Systems Strengthening</a:t>
            </a:r>
            <a:endParaRPr sz="1000" i="0" u="none" strike="noStrike" cap="none">
              <a:solidFill>
                <a:srgbClr val="235988"/>
              </a:solidFill>
              <a:latin typeface="Gill Sans"/>
              <a:ea typeface="Gill Sans"/>
              <a:cs typeface="Gill Sans"/>
              <a:sym typeface="Gill Sans"/>
            </a:endParaRPr>
          </a:p>
        </p:txBody>
      </p:sp>
      <p:sp>
        <p:nvSpPr>
          <p:cNvPr id="621" name="Google Shape;621;p79"/>
          <p:cNvSpPr/>
          <p:nvPr/>
        </p:nvSpPr>
        <p:spPr>
          <a:xfrm flipH="1">
            <a:off x="221175" y="3188173"/>
            <a:ext cx="2483100" cy="240000"/>
          </a:xfrm>
          <a:prstGeom prst="snip2DiagRect">
            <a:avLst>
              <a:gd name="adj1" fmla="val 30721"/>
              <a:gd name="adj2" fmla="val 0"/>
            </a:avLst>
          </a:prstGeom>
          <a:solidFill>
            <a:srgbClr val="7B95B6">
              <a:alpha val="75690"/>
            </a:srgbClr>
          </a:solidFill>
          <a:ln w="19050" cap="flat" cmpd="sng">
            <a:solidFill>
              <a:srgbClr val="14417E"/>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i="0" u="none" strike="noStrike" cap="none">
                <a:solidFill>
                  <a:schemeClr val="lt1"/>
                </a:solidFill>
                <a:latin typeface="Gill Sans"/>
                <a:ea typeface="Gill Sans"/>
                <a:cs typeface="Gill Sans"/>
                <a:sym typeface="Gill Sans"/>
              </a:rPr>
              <a:t>Human Resources for Health</a:t>
            </a:r>
            <a:endParaRPr sz="1000" i="0" u="none" strike="noStrike" cap="none">
              <a:solidFill>
                <a:schemeClr val="lt1"/>
              </a:solidFill>
              <a:latin typeface="Calibri"/>
              <a:ea typeface="Calibri"/>
              <a:cs typeface="Calibri"/>
              <a:sym typeface="Calibri"/>
            </a:endParaRPr>
          </a:p>
        </p:txBody>
      </p:sp>
      <p:sp>
        <p:nvSpPr>
          <p:cNvPr id="622" name="Google Shape;622;p79"/>
          <p:cNvSpPr/>
          <p:nvPr/>
        </p:nvSpPr>
        <p:spPr>
          <a:xfrm flipH="1">
            <a:off x="221175" y="3473750"/>
            <a:ext cx="2483100" cy="240000"/>
          </a:xfrm>
          <a:prstGeom prst="snip2DiagRect">
            <a:avLst>
              <a:gd name="adj1" fmla="val 30721"/>
              <a:gd name="adj2" fmla="val 0"/>
            </a:avLst>
          </a:prstGeom>
          <a:solidFill>
            <a:srgbClr val="7B95B6">
              <a:alpha val="75690"/>
            </a:srgbClr>
          </a:solidFill>
          <a:ln w="19050" cap="flat" cmpd="sng">
            <a:solidFill>
              <a:srgbClr val="005596"/>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i="0" u="none" strike="noStrike" cap="none">
                <a:solidFill>
                  <a:schemeClr val="lt1"/>
                </a:solidFill>
                <a:latin typeface="Gill Sans"/>
                <a:ea typeface="Gill Sans"/>
                <a:cs typeface="Gill Sans"/>
                <a:sym typeface="Gill Sans"/>
              </a:rPr>
              <a:t>Infection, Prevention and Control</a:t>
            </a:r>
            <a:endParaRPr sz="1000" i="0" u="none" strike="noStrike" cap="none">
              <a:solidFill>
                <a:schemeClr val="lt1"/>
              </a:solidFill>
              <a:latin typeface="Gill Sans"/>
              <a:ea typeface="Gill Sans"/>
              <a:cs typeface="Gill Sans"/>
              <a:sym typeface="Gill Sans"/>
            </a:endParaRPr>
          </a:p>
        </p:txBody>
      </p:sp>
      <p:sp>
        <p:nvSpPr>
          <p:cNvPr id="623" name="Google Shape;623;p79"/>
          <p:cNvSpPr/>
          <p:nvPr/>
        </p:nvSpPr>
        <p:spPr>
          <a:xfrm flipH="1">
            <a:off x="221175" y="3759327"/>
            <a:ext cx="2483100" cy="240000"/>
          </a:xfrm>
          <a:prstGeom prst="snip2DiagRect">
            <a:avLst>
              <a:gd name="adj1" fmla="val 30721"/>
              <a:gd name="adj2" fmla="val 0"/>
            </a:avLst>
          </a:prstGeom>
          <a:solidFill>
            <a:srgbClr val="7B95B6">
              <a:alpha val="75690"/>
            </a:srgbClr>
          </a:solidFill>
          <a:ln w="19050" cap="flat" cmpd="sng">
            <a:solidFill>
              <a:srgbClr val="005596"/>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i="0" u="none" strike="noStrike" cap="none">
                <a:solidFill>
                  <a:schemeClr val="lt1"/>
                </a:solidFill>
                <a:latin typeface="Gill Sans"/>
                <a:ea typeface="Gill Sans"/>
                <a:cs typeface="Gill Sans"/>
                <a:sym typeface="Gill Sans"/>
              </a:rPr>
              <a:t>Empanelment for PHC Recovery</a:t>
            </a:r>
            <a:endParaRPr sz="1000" i="0" u="none" strike="noStrike" cap="none">
              <a:solidFill>
                <a:schemeClr val="lt1"/>
              </a:solidFill>
              <a:latin typeface="Gill Sans"/>
              <a:ea typeface="Gill Sans"/>
              <a:cs typeface="Gill Sans"/>
              <a:sym typeface="Gill Sans"/>
            </a:endParaRPr>
          </a:p>
        </p:txBody>
      </p:sp>
      <p:sp>
        <p:nvSpPr>
          <p:cNvPr id="624" name="Google Shape;624;p79"/>
          <p:cNvSpPr/>
          <p:nvPr/>
        </p:nvSpPr>
        <p:spPr>
          <a:xfrm flipH="1">
            <a:off x="221175" y="4044905"/>
            <a:ext cx="2483100" cy="240000"/>
          </a:xfrm>
          <a:prstGeom prst="snip2DiagRect">
            <a:avLst>
              <a:gd name="adj1" fmla="val 30721"/>
              <a:gd name="adj2" fmla="val 0"/>
            </a:avLst>
          </a:prstGeom>
          <a:solidFill>
            <a:srgbClr val="7B95B6">
              <a:alpha val="75690"/>
            </a:srgbClr>
          </a:solidFill>
          <a:ln w="19050" cap="flat" cmpd="sng">
            <a:solidFill>
              <a:srgbClr val="005596"/>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i="0" u="none" strike="noStrike" cap="none">
                <a:solidFill>
                  <a:schemeClr val="lt1"/>
                </a:solidFill>
                <a:latin typeface="Gill Sans"/>
                <a:ea typeface="Gill Sans"/>
                <a:cs typeface="Gill Sans"/>
                <a:sym typeface="Gill Sans"/>
              </a:rPr>
              <a:t>Private Sector Governance</a:t>
            </a:r>
            <a:endParaRPr sz="1000" i="0" u="none" strike="noStrike" cap="none">
              <a:solidFill>
                <a:schemeClr val="lt1"/>
              </a:solidFill>
              <a:latin typeface="Gill Sans"/>
              <a:ea typeface="Gill Sans"/>
              <a:cs typeface="Gill Sans"/>
              <a:sym typeface="Gill Sans"/>
            </a:endParaRPr>
          </a:p>
        </p:txBody>
      </p:sp>
      <p:sp>
        <p:nvSpPr>
          <p:cNvPr id="625" name="Google Shape;625;p79"/>
          <p:cNvSpPr/>
          <p:nvPr/>
        </p:nvSpPr>
        <p:spPr>
          <a:xfrm flipH="1">
            <a:off x="221175" y="4330481"/>
            <a:ext cx="2483100" cy="240000"/>
          </a:xfrm>
          <a:prstGeom prst="snip2DiagRect">
            <a:avLst>
              <a:gd name="adj1" fmla="val 30721"/>
              <a:gd name="adj2" fmla="val 0"/>
            </a:avLst>
          </a:prstGeom>
          <a:solidFill>
            <a:srgbClr val="7B95B6">
              <a:alpha val="75690"/>
            </a:srgbClr>
          </a:solidFill>
          <a:ln w="19050" cap="flat" cmpd="sng">
            <a:solidFill>
              <a:srgbClr val="005596"/>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i="0" u="none" strike="noStrike" cap="none">
                <a:solidFill>
                  <a:schemeClr val="lt1"/>
                </a:solidFill>
                <a:latin typeface="Gill Sans"/>
                <a:ea typeface="Gill Sans"/>
                <a:cs typeface="Gill Sans"/>
                <a:sym typeface="Gill Sans"/>
              </a:rPr>
              <a:t>Private Sector Engagement</a:t>
            </a:r>
            <a:endParaRPr sz="1000" i="0" u="none" strike="noStrike" cap="none">
              <a:solidFill>
                <a:schemeClr val="lt1"/>
              </a:solidFill>
              <a:latin typeface="Gill Sans"/>
              <a:ea typeface="Gill Sans"/>
              <a:cs typeface="Gill Sans"/>
              <a:sym typeface="Gill Sans"/>
            </a:endParaRPr>
          </a:p>
        </p:txBody>
      </p:sp>
      <p:sp>
        <p:nvSpPr>
          <p:cNvPr id="626" name="Google Shape;626;p79"/>
          <p:cNvSpPr/>
          <p:nvPr/>
        </p:nvSpPr>
        <p:spPr>
          <a:xfrm flipH="1">
            <a:off x="5073062" y="1988634"/>
            <a:ext cx="1749600" cy="308700"/>
          </a:xfrm>
          <a:prstGeom prst="snip2DiagRect">
            <a:avLst>
              <a:gd name="adj1" fmla="val 30721"/>
              <a:gd name="adj2" fmla="val 0"/>
            </a:avLst>
          </a:prstGeom>
          <a:solidFill>
            <a:srgbClr val="7B95B6">
              <a:alpha val="75690"/>
            </a:srgbClr>
          </a:solidFill>
          <a:ln w="19050" cap="flat" cmpd="sng">
            <a:solidFill>
              <a:srgbClr val="005596"/>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i="0" u="none" strike="noStrike" cap="none">
                <a:solidFill>
                  <a:srgbClr val="F3F6FB"/>
                </a:solidFill>
                <a:latin typeface="Gill Sans"/>
                <a:ea typeface="Gill Sans"/>
                <a:cs typeface="Gill Sans"/>
                <a:sym typeface="Gill Sans"/>
              </a:rPr>
              <a:t>Medicines and UHC</a:t>
            </a:r>
            <a:endParaRPr sz="1000" i="0" u="none" strike="noStrike" cap="none">
              <a:solidFill>
                <a:srgbClr val="F3F6FB"/>
              </a:solidFill>
              <a:latin typeface="Gill Sans"/>
              <a:ea typeface="Gill Sans"/>
              <a:cs typeface="Gill Sans"/>
              <a:sym typeface="Gill Sans"/>
            </a:endParaRPr>
          </a:p>
        </p:txBody>
      </p:sp>
      <p:sp>
        <p:nvSpPr>
          <p:cNvPr id="627" name="Google Shape;627;p79"/>
          <p:cNvSpPr/>
          <p:nvPr/>
        </p:nvSpPr>
        <p:spPr>
          <a:xfrm flipH="1">
            <a:off x="5120412" y="3289413"/>
            <a:ext cx="1764600" cy="308700"/>
          </a:xfrm>
          <a:prstGeom prst="snip2DiagRect">
            <a:avLst>
              <a:gd name="adj1" fmla="val 30721"/>
              <a:gd name="adj2" fmla="val 0"/>
            </a:avLst>
          </a:prstGeom>
          <a:solidFill>
            <a:srgbClr val="E3EAE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i="0" u="none" strike="noStrike" cap="none">
                <a:solidFill>
                  <a:srgbClr val="235988"/>
                </a:solidFill>
                <a:latin typeface="Gill Sans"/>
                <a:ea typeface="Gill Sans"/>
                <a:cs typeface="Gill Sans"/>
                <a:sym typeface="Gill Sans"/>
              </a:rPr>
              <a:t>PHC Networks  </a:t>
            </a:r>
            <a:endParaRPr sz="1000" i="0" u="none" strike="noStrike" cap="none">
              <a:solidFill>
                <a:srgbClr val="235988"/>
              </a:solidFill>
              <a:latin typeface="Gill Sans"/>
              <a:ea typeface="Gill Sans"/>
              <a:cs typeface="Gill Sans"/>
              <a:sym typeface="Gill Sans"/>
            </a:endParaRPr>
          </a:p>
        </p:txBody>
      </p:sp>
      <p:sp>
        <p:nvSpPr>
          <p:cNvPr id="628" name="Google Shape;628;p79"/>
          <p:cNvSpPr/>
          <p:nvPr/>
        </p:nvSpPr>
        <p:spPr>
          <a:xfrm flipH="1">
            <a:off x="5099864" y="4044475"/>
            <a:ext cx="1764600" cy="308700"/>
          </a:xfrm>
          <a:prstGeom prst="snip2DiagRect">
            <a:avLst>
              <a:gd name="adj1" fmla="val 30721"/>
              <a:gd name="adj2" fmla="val 0"/>
            </a:avLst>
          </a:prstGeom>
          <a:solidFill>
            <a:srgbClr val="E3EAED"/>
          </a:solid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a:solidFill>
                  <a:srgbClr val="235988"/>
                </a:solidFill>
                <a:latin typeface="Gill Sans"/>
                <a:ea typeface="Gill Sans"/>
                <a:cs typeface="Gill Sans"/>
                <a:sym typeface="Gill Sans"/>
              </a:rPr>
              <a:t>Reimagining PHC</a:t>
            </a:r>
            <a:r>
              <a:rPr lang="en" sz="1000" i="0" u="none" strike="noStrike" cap="none">
                <a:solidFill>
                  <a:srgbClr val="235988"/>
                </a:solidFill>
                <a:latin typeface="Gill Sans"/>
                <a:ea typeface="Gill Sans"/>
                <a:cs typeface="Gill Sans"/>
                <a:sym typeface="Gill Sans"/>
              </a:rPr>
              <a:t> </a:t>
            </a:r>
            <a:endParaRPr sz="1000" i="0" u="none" strike="noStrike" cap="none">
              <a:solidFill>
                <a:srgbClr val="235988"/>
              </a:solidFill>
              <a:latin typeface="Gill Sans"/>
              <a:ea typeface="Gill Sans"/>
              <a:cs typeface="Gill Sans"/>
              <a:sym typeface="Gill Sans"/>
            </a:endParaRPr>
          </a:p>
        </p:txBody>
      </p:sp>
      <p:sp>
        <p:nvSpPr>
          <p:cNvPr id="629" name="Google Shape;629;p79"/>
          <p:cNvSpPr/>
          <p:nvPr/>
        </p:nvSpPr>
        <p:spPr>
          <a:xfrm flipH="1">
            <a:off x="5120412" y="4410006"/>
            <a:ext cx="1764600" cy="308700"/>
          </a:xfrm>
          <a:prstGeom prst="snip2DiagRect">
            <a:avLst>
              <a:gd name="adj1" fmla="val 30721"/>
              <a:gd name="adj2" fmla="val 0"/>
            </a:avLst>
          </a:prstGeom>
          <a:solidFill>
            <a:srgbClr val="E3EAED"/>
          </a:solid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100"/>
              <a:buFont typeface="Arial"/>
              <a:buNone/>
            </a:pPr>
            <a:r>
              <a:rPr lang="en" sz="1000">
                <a:solidFill>
                  <a:srgbClr val="235988"/>
                </a:solidFill>
                <a:latin typeface="Gill Sans"/>
                <a:ea typeface="Gill Sans"/>
                <a:cs typeface="Gill Sans"/>
                <a:sym typeface="Gill Sans"/>
              </a:rPr>
              <a:t>HRH Optimization </a:t>
            </a:r>
            <a:r>
              <a:rPr lang="en" sz="1000" i="0" u="none" strike="noStrike" cap="none">
                <a:solidFill>
                  <a:srgbClr val="235988"/>
                </a:solidFill>
                <a:latin typeface="Gill Sans"/>
                <a:ea typeface="Gill Sans"/>
                <a:cs typeface="Gill Sans"/>
                <a:sym typeface="Gill Sans"/>
              </a:rPr>
              <a:t> </a:t>
            </a:r>
            <a:endParaRPr sz="1000" i="0" u="none" strike="noStrike" cap="none">
              <a:solidFill>
                <a:srgbClr val="235988"/>
              </a:solidFill>
              <a:latin typeface="Gill Sans"/>
              <a:ea typeface="Gill Sans"/>
              <a:cs typeface="Gill Sans"/>
              <a:sym typeface="Gill Sans"/>
            </a:endParaRPr>
          </a:p>
        </p:txBody>
      </p:sp>
      <p:sp>
        <p:nvSpPr>
          <p:cNvPr id="630" name="Google Shape;630;p79"/>
          <p:cNvSpPr/>
          <p:nvPr/>
        </p:nvSpPr>
        <p:spPr>
          <a:xfrm>
            <a:off x="7054325" y="3408075"/>
            <a:ext cx="1932300" cy="1144200"/>
          </a:xfrm>
          <a:prstGeom prst="rect">
            <a:avLst/>
          </a:prstGeom>
          <a:solidFill>
            <a:srgbClr val="F3F6FB"/>
          </a:solidFill>
          <a:ln w="28575" cap="flat" cmpd="sng">
            <a:solidFill>
              <a:srgbClr val="00629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500">
              <a:solidFill>
                <a:srgbClr val="FFFFFF"/>
              </a:solidFill>
              <a:highlight>
                <a:srgbClr val="5393AA"/>
              </a:highlight>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100"/>
              <a:buFont typeface="Arial"/>
              <a:buNone/>
            </a:pPr>
            <a:endParaRPr sz="1500">
              <a:solidFill>
                <a:srgbClr val="FFFFFF"/>
              </a:solidFill>
              <a:highlight>
                <a:srgbClr val="5393AA"/>
              </a:highlight>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100"/>
              <a:buFont typeface="Arial"/>
              <a:buNone/>
            </a:pPr>
            <a:r>
              <a:rPr lang="en" sz="1500" b="0" i="0" u="none" strike="noStrike" cap="none">
                <a:solidFill>
                  <a:srgbClr val="FFFFFF"/>
                </a:solidFill>
                <a:highlight>
                  <a:srgbClr val="5393AA"/>
                </a:highlight>
                <a:latin typeface="Gill Sans"/>
                <a:ea typeface="Gill Sans"/>
                <a:cs typeface="Gill Sans"/>
                <a:sym typeface="Gill Sans"/>
              </a:rPr>
              <a:t>shaded  </a:t>
            </a:r>
            <a:r>
              <a:rPr lang="en" sz="1500" b="0" i="0" u="none" strike="noStrike" cap="none">
                <a:solidFill>
                  <a:srgbClr val="000000"/>
                </a:solidFill>
                <a:latin typeface="Gill Sans"/>
                <a:ea typeface="Gill Sans"/>
                <a:cs typeface="Gill Sans"/>
                <a:sym typeface="Gill Sans"/>
              </a:rPr>
              <a:t>= closed</a:t>
            </a:r>
            <a:endParaRPr sz="15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100"/>
              <a:buFont typeface="Arial"/>
              <a:buNone/>
            </a:pPr>
            <a:endParaRPr sz="1500">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100"/>
              <a:buFont typeface="Arial"/>
              <a:buNone/>
            </a:pPr>
            <a:r>
              <a:rPr lang="en" sz="1500">
                <a:solidFill>
                  <a:srgbClr val="000000"/>
                </a:solidFill>
                <a:latin typeface="Gill Sans"/>
                <a:ea typeface="Gill Sans"/>
                <a:cs typeface="Gill Sans"/>
                <a:sym typeface="Gill Sans"/>
              </a:rPr>
              <a:t>             = approved and in start up</a:t>
            </a:r>
            <a:endParaRPr sz="1500">
              <a:solidFill>
                <a:srgbClr val="000000"/>
              </a:solidFill>
              <a:latin typeface="Gill Sans"/>
              <a:ea typeface="Gill Sans"/>
              <a:cs typeface="Gill Sans"/>
              <a:sym typeface="Gill Sans"/>
            </a:endParaRPr>
          </a:p>
          <a:p>
            <a:pPr marL="0" marR="0" lvl="0" indent="0" algn="ctr" rtl="0">
              <a:lnSpc>
                <a:spcPct val="100000"/>
              </a:lnSpc>
              <a:spcBef>
                <a:spcPts val="1000"/>
              </a:spcBef>
              <a:spcAft>
                <a:spcPts val="0"/>
              </a:spcAft>
              <a:buClr>
                <a:srgbClr val="000000"/>
              </a:buClr>
              <a:buSzPts val="1100"/>
              <a:buFont typeface="Arial"/>
              <a:buNone/>
            </a:pPr>
            <a:endParaRPr sz="1500" b="0" i="0" u="none" strike="noStrike" cap="none">
              <a:solidFill>
                <a:srgbClr val="000000"/>
              </a:solidFill>
              <a:latin typeface="Gill Sans"/>
              <a:ea typeface="Gill Sans"/>
              <a:cs typeface="Gill Sans"/>
              <a:sym typeface="Gill Sans"/>
            </a:endParaRPr>
          </a:p>
        </p:txBody>
      </p:sp>
      <p:sp>
        <p:nvSpPr>
          <p:cNvPr id="631" name="Google Shape;631;p79"/>
          <p:cNvSpPr/>
          <p:nvPr/>
        </p:nvSpPr>
        <p:spPr>
          <a:xfrm>
            <a:off x="7173600" y="3999574"/>
            <a:ext cx="588900" cy="224700"/>
          </a:xfrm>
          <a:prstGeom prst="rect">
            <a:avLst/>
          </a:prstGeom>
          <a:solidFill>
            <a:srgbClr val="F3F6FB"/>
          </a:solid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t>Green</a:t>
            </a: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1000"/>
                                        <p:tgtEl>
                                          <p:spTgt spid="580"/>
                                        </p:tgtEl>
                                      </p:cBhvr>
                                    </p:animEffect>
                                  </p:childTnLst>
                                </p:cTn>
                              </p:par>
                              <p:par>
                                <p:cTn id="8" presetID="10" presetClass="entr" presetSubtype="0" fill="hold" nodeType="withEffect">
                                  <p:stCondLst>
                                    <p:cond delay="0"/>
                                  </p:stCondLst>
                                  <p:childTnLst>
                                    <p:set>
                                      <p:cBhvr>
                                        <p:cTn id="9" dur="1" fill="hold">
                                          <p:stCondLst>
                                            <p:cond delay="0"/>
                                          </p:stCondLst>
                                        </p:cTn>
                                        <p:tgtEl>
                                          <p:spTgt spid="581"/>
                                        </p:tgtEl>
                                        <p:attrNameLst>
                                          <p:attrName>style.visibility</p:attrName>
                                        </p:attrNameLst>
                                      </p:cBhvr>
                                      <p:to>
                                        <p:strVal val="visible"/>
                                      </p:to>
                                    </p:set>
                                    <p:animEffect transition="in" filter="fade">
                                      <p:cBhvr>
                                        <p:cTn id="10" dur="1000"/>
                                        <p:tgtEl>
                                          <p:spTgt spid="581"/>
                                        </p:tgtEl>
                                      </p:cBhvr>
                                    </p:animEffect>
                                  </p:childTnLst>
                                </p:cTn>
                              </p:par>
                              <p:par>
                                <p:cTn id="11" presetID="10" presetClass="entr" presetSubtype="0" fill="hold" nodeType="withEffect">
                                  <p:stCondLst>
                                    <p:cond delay="0"/>
                                  </p:stCondLst>
                                  <p:childTnLst>
                                    <p:set>
                                      <p:cBhvr>
                                        <p:cTn id="12" dur="1" fill="hold">
                                          <p:stCondLst>
                                            <p:cond delay="0"/>
                                          </p:stCondLst>
                                        </p:cTn>
                                        <p:tgtEl>
                                          <p:spTgt spid="582"/>
                                        </p:tgtEl>
                                        <p:attrNameLst>
                                          <p:attrName>style.visibility</p:attrName>
                                        </p:attrNameLst>
                                      </p:cBhvr>
                                      <p:to>
                                        <p:strVal val="visible"/>
                                      </p:to>
                                    </p:set>
                                    <p:animEffect transition="in" filter="fade">
                                      <p:cBhvr>
                                        <p:cTn id="13" dur="1000"/>
                                        <p:tgtEl>
                                          <p:spTgt spid="582"/>
                                        </p:tgtEl>
                                      </p:cBhvr>
                                    </p:animEffect>
                                  </p:childTnLst>
                                </p:cTn>
                              </p:par>
                              <p:par>
                                <p:cTn id="14" presetID="10" presetClass="entr" presetSubtype="0" fill="hold" nodeType="withEffect">
                                  <p:stCondLst>
                                    <p:cond delay="0"/>
                                  </p:stCondLst>
                                  <p:childTnLst>
                                    <p:set>
                                      <p:cBhvr>
                                        <p:cTn id="15" dur="1" fill="hold">
                                          <p:stCondLst>
                                            <p:cond delay="0"/>
                                          </p:stCondLst>
                                        </p:cTn>
                                        <p:tgtEl>
                                          <p:spTgt spid="583"/>
                                        </p:tgtEl>
                                        <p:attrNameLst>
                                          <p:attrName>style.visibility</p:attrName>
                                        </p:attrNameLst>
                                      </p:cBhvr>
                                      <p:to>
                                        <p:strVal val="visible"/>
                                      </p:to>
                                    </p:set>
                                    <p:animEffect transition="in" filter="fade">
                                      <p:cBhvr>
                                        <p:cTn id="16" dur="1000"/>
                                        <p:tgtEl>
                                          <p:spTgt spid="583"/>
                                        </p:tgtEl>
                                      </p:cBhvr>
                                    </p:animEffect>
                                  </p:childTnLst>
                                </p:cTn>
                              </p:par>
                              <p:par>
                                <p:cTn id="17" presetID="10" presetClass="entr" presetSubtype="0" fill="hold" nodeType="withEffect">
                                  <p:stCondLst>
                                    <p:cond delay="0"/>
                                  </p:stCondLst>
                                  <p:childTnLst>
                                    <p:set>
                                      <p:cBhvr>
                                        <p:cTn id="18" dur="1" fill="hold">
                                          <p:stCondLst>
                                            <p:cond delay="0"/>
                                          </p:stCondLst>
                                        </p:cTn>
                                        <p:tgtEl>
                                          <p:spTgt spid="584"/>
                                        </p:tgtEl>
                                        <p:attrNameLst>
                                          <p:attrName>style.visibility</p:attrName>
                                        </p:attrNameLst>
                                      </p:cBhvr>
                                      <p:to>
                                        <p:strVal val="visible"/>
                                      </p:to>
                                    </p:set>
                                    <p:animEffect transition="in" filter="fade">
                                      <p:cBhvr>
                                        <p:cTn id="19" dur="1000"/>
                                        <p:tgtEl>
                                          <p:spTgt spid="584"/>
                                        </p:tgtEl>
                                      </p:cBhvr>
                                    </p:animEffect>
                                  </p:childTnLst>
                                </p:cTn>
                              </p:par>
                              <p:par>
                                <p:cTn id="20" presetID="10" presetClass="entr" presetSubtype="0" fill="hold" nodeType="withEffect">
                                  <p:stCondLst>
                                    <p:cond delay="0"/>
                                  </p:stCondLst>
                                  <p:childTnLst>
                                    <p:set>
                                      <p:cBhvr>
                                        <p:cTn id="21" dur="1" fill="hold">
                                          <p:stCondLst>
                                            <p:cond delay="0"/>
                                          </p:stCondLst>
                                        </p:cTn>
                                        <p:tgtEl>
                                          <p:spTgt spid="585"/>
                                        </p:tgtEl>
                                        <p:attrNameLst>
                                          <p:attrName>style.visibility</p:attrName>
                                        </p:attrNameLst>
                                      </p:cBhvr>
                                      <p:to>
                                        <p:strVal val="visible"/>
                                      </p:to>
                                    </p:set>
                                    <p:animEffect transition="in" filter="fade">
                                      <p:cBhvr>
                                        <p:cTn id="22" dur="1000"/>
                                        <p:tgtEl>
                                          <p:spTgt spid="585"/>
                                        </p:tgtEl>
                                      </p:cBhvr>
                                    </p:animEffect>
                                  </p:childTnLst>
                                </p:cTn>
                              </p:par>
                              <p:par>
                                <p:cTn id="23" presetID="10" presetClass="entr" presetSubtype="0" fill="hold" nodeType="withEffect">
                                  <p:stCondLst>
                                    <p:cond delay="0"/>
                                  </p:stCondLst>
                                  <p:childTnLst>
                                    <p:set>
                                      <p:cBhvr>
                                        <p:cTn id="24" dur="1" fill="hold">
                                          <p:stCondLst>
                                            <p:cond delay="0"/>
                                          </p:stCondLst>
                                        </p:cTn>
                                        <p:tgtEl>
                                          <p:spTgt spid="586"/>
                                        </p:tgtEl>
                                        <p:attrNameLst>
                                          <p:attrName>style.visibility</p:attrName>
                                        </p:attrNameLst>
                                      </p:cBhvr>
                                      <p:to>
                                        <p:strVal val="visible"/>
                                      </p:to>
                                    </p:set>
                                    <p:animEffect transition="in" filter="fade">
                                      <p:cBhvr>
                                        <p:cTn id="25" dur="1000"/>
                                        <p:tgtEl>
                                          <p:spTgt spid="586"/>
                                        </p:tgtEl>
                                      </p:cBhvr>
                                    </p:animEffect>
                                  </p:childTnLst>
                                </p:cTn>
                              </p:par>
                              <p:par>
                                <p:cTn id="26" presetID="10" presetClass="entr" presetSubtype="0" fill="hold" nodeType="withEffect">
                                  <p:stCondLst>
                                    <p:cond delay="0"/>
                                  </p:stCondLst>
                                  <p:childTnLst>
                                    <p:set>
                                      <p:cBhvr>
                                        <p:cTn id="27" dur="1" fill="hold">
                                          <p:stCondLst>
                                            <p:cond delay="0"/>
                                          </p:stCondLst>
                                        </p:cTn>
                                        <p:tgtEl>
                                          <p:spTgt spid="587"/>
                                        </p:tgtEl>
                                        <p:attrNameLst>
                                          <p:attrName>style.visibility</p:attrName>
                                        </p:attrNameLst>
                                      </p:cBhvr>
                                      <p:to>
                                        <p:strVal val="visible"/>
                                      </p:to>
                                    </p:set>
                                    <p:animEffect transition="in" filter="fade">
                                      <p:cBhvr>
                                        <p:cTn id="28" dur="1000"/>
                                        <p:tgtEl>
                                          <p:spTgt spid="587"/>
                                        </p:tgtEl>
                                      </p:cBhvr>
                                    </p:animEffect>
                                  </p:childTnLst>
                                </p:cTn>
                              </p:par>
                              <p:par>
                                <p:cTn id="29" presetID="10" presetClass="entr" presetSubtype="0" fill="hold" nodeType="withEffect">
                                  <p:stCondLst>
                                    <p:cond delay="0"/>
                                  </p:stCondLst>
                                  <p:childTnLst>
                                    <p:set>
                                      <p:cBhvr>
                                        <p:cTn id="30" dur="1" fill="hold">
                                          <p:stCondLst>
                                            <p:cond delay="0"/>
                                          </p:stCondLst>
                                        </p:cTn>
                                        <p:tgtEl>
                                          <p:spTgt spid="588"/>
                                        </p:tgtEl>
                                        <p:attrNameLst>
                                          <p:attrName>style.visibility</p:attrName>
                                        </p:attrNameLst>
                                      </p:cBhvr>
                                      <p:to>
                                        <p:strVal val="visible"/>
                                      </p:to>
                                    </p:set>
                                    <p:animEffect transition="in" filter="fade">
                                      <p:cBhvr>
                                        <p:cTn id="31" dur="1000"/>
                                        <p:tgtEl>
                                          <p:spTgt spid="588"/>
                                        </p:tgtEl>
                                      </p:cBhvr>
                                    </p:animEffect>
                                  </p:childTnLst>
                                </p:cTn>
                              </p:par>
                              <p:par>
                                <p:cTn id="32" presetID="10" presetClass="entr" presetSubtype="0" fill="hold" nodeType="withEffect">
                                  <p:stCondLst>
                                    <p:cond delay="0"/>
                                  </p:stCondLst>
                                  <p:childTnLst>
                                    <p:set>
                                      <p:cBhvr>
                                        <p:cTn id="33" dur="1" fill="hold">
                                          <p:stCondLst>
                                            <p:cond delay="0"/>
                                          </p:stCondLst>
                                        </p:cTn>
                                        <p:tgtEl>
                                          <p:spTgt spid="589"/>
                                        </p:tgtEl>
                                        <p:attrNameLst>
                                          <p:attrName>style.visibility</p:attrName>
                                        </p:attrNameLst>
                                      </p:cBhvr>
                                      <p:to>
                                        <p:strVal val="visible"/>
                                      </p:to>
                                    </p:set>
                                    <p:animEffect transition="in" filter="fade">
                                      <p:cBhvr>
                                        <p:cTn id="34" dur="1000"/>
                                        <p:tgtEl>
                                          <p:spTgt spid="589"/>
                                        </p:tgtEl>
                                      </p:cBhvr>
                                    </p:animEffect>
                                  </p:childTnLst>
                                </p:cTn>
                              </p:par>
                              <p:par>
                                <p:cTn id="35" presetID="10" presetClass="entr" presetSubtype="0" fill="hold" nodeType="withEffect">
                                  <p:stCondLst>
                                    <p:cond delay="0"/>
                                  </p:stCondLst>
                                  <p:childTnLst>
                                    <p:set>
                                      <p:cBhvr>
                                        <p:cTn id="36" dur="1" fill="hold">
                                          <p:stCondLst>
                                            <p:cond delay="0"/>
                                          </p:stCondLst>
                                        </p:cTn>
                                        <p:tgtEl>
                                          <p:spTgt spid="590"/>
                                        </p:tgtEl>
                                        <p:attrNameLst>
                                          <p:attrName>style.visibility</p:attrName>
                                        </p:attrNameLst>
                                      </p:cBhvr>
                                      <p:to>
                                        <p:strVal val="visible"/>
                                      </p:to>
                                    </p:set>
                                    <p:animEffect transition="in" filter="fade">
                                      <p:cBhvr>
                                        <p:cTn id="37" dur="1000"/>
                                        <p:tgtEl>
                                          <p:spTgt spid="590"/>
                                        </p:tgtEl>
                                      </p:cBhvr>
                                    </p:animEffect>
                                  </p:childTnLst>
                                </p:cTn>
                              </p:par>
                              <p:par>
                                <p:cTn id="38" presetID="10" presetClass="entr" presetSubtype="0" fill="hold" nodeType="withEffect">
                                  <p:stCondLst>
                                    <p:cond delay="0"/>
                                  </p:stCondLst>
                                  <p:childTnLst>
                                    <p:set>
                                      <p:cBhvr>
                                        <p:cTn id="39" dur="1" fill="hold">
                                          <p:stCondLst>
                                            <p:cond delay="0"/>
                                          </p:stCondLst>
                                        </p:cTn>
                                        <p:tgtEl>
                                          <p:spTgt spid="591"/>
                                        </p:tgtEl>
                                        <p:attrNameLst>
                                          <p:attrName>style.visibility</p:attrName>
                                        </p:attrNameLst>
                                      </p:cBhvr>
                                      <p:to>
                                        <p:strVal val="visible"/>
                                      </p:to>
                                    </p:set>
                                    <p:animEffect transition="in" filter="fade">
                                      <p:cBhvr>
                                        <p:cTn id="40" dur="1000"/>
                                        <p:tgtEl>
                                          <p:spTgt spid="591"/>
                                        </p:tgtEl>
                                      </p:cBhvr>
                                    </p:animEffect>
                                  </p:childTnLst>
                                </p:cTn>
                              </p:par>
                              <p:par>
                                <p:cTn id="41" presetID="10" presetClass="entr" presetSubtype="0" fill="hold" nodeType="withEffect">
                                  <p:stCondLst>
                                    <p:cond delay="0"/>
                                  </p:stCondLst>
                                  <p:childTnLst>
                                    <p:set>
                                      <p:cBhvr>
                                        <p:cTn id="42" dur="1" fill="hold">
                                          <p:stCondLst>
                                            <p:cond delay="0"/>
                                          </p:stCondLst>
                                        </p:cTn>
                                        <p:tgtEl>
                                          <p:spTgt spid="592"/>
                                        </p:tgtEl>
                                        <p:attrNameLst>
                                          <p:attrName>style.visibility</p:attrName>
                                        </p:attrNameLst>
                                      </p:cBhvr>
                                      <p:to>
                                        <p:strVal val="visible"/>
                                      </p:to>
                                    </p:set>
                                    <p:animEffect transition="in" filter="fade">
                                      <p:cBhvr>
                                        <p:cTn id="43" dur="1000"/>
                                        <p:tgtEl>
                                          <p:spTgt spid="592"/>
                                        </p:tgtEl>
                                      </p:cBhvr>
                                    </p:animEffect>
                                  </p:childTnLst>
                                </p:cTn>
                              </p:par>
                              <p:par>
                                <p:cTn id="44" presetID="10" presetClass="entr" presetSubtype="0" fill="hold" nodeType="withEffect">
                                  <p:stCondLst>
                                    <p:cond delay="0"/>
                                  </p:stCondLst>
                                  <p:childTnLst>
                                    <p:set>
                                      <p:cBhvr>
                                        <p:cTn id="45" dur="1" fill="hold">
                                          <p:stCondLst>
                                            <p:cond delay="0"/>
                                          </p:stCondLst>
                                        </p:cTn>
                                        <p:tgtEl>
                                          <p:spTgt spid="593"/>
                                        </p:tgtEl>
                                        <p:attrNameLst>
                                          <p:attrName>style.visibility</p:attrName>
                                        </p:attrNameLst>
                                      </p:cBhvr>
                                      <p:to>
                                        <p:strVal val="visible"/>
                                      </p:to>
                                    </p:set>
                                    <p:animEffect transition="in" filter="fade">
                                      <p:cBhvr>
                                        <p:cTn id="46" dur="1000"/>
                                        <p:tgtEl>
                                          <p:spTgt spid="593"/>
                                        </p:tgtEl>
                                      </p:cBhvr>
                                    </p:animEffect>
                                  </p:childTnLst>
                                </p:cTn>
                              </p:par>
                              <p:par>
                                <p:cTn id="47" presetID="10" presetClass="entr" presetSubtype="0" fill="hold" nodeType="withEffect">
                                  <p:stCondLst>
                                    <p:cond delay="0"/>
                                  </p:stCondLst>
                                  <p:childTnLst>
                                    <p:set>
                                      <p:cBhvr>
                                        <p:cTn id="48" dur="1" fill="hold">
                                          <p:stCondLst>
                                            <p:cond delay="0"/>
                                          </p:stCondLst>
                                        </p:cTn>
                                        <p:tgtEl>
                                          <p:spTgt spid="594"/>
                                        </p:tgtEl>
                                        <p:attrNameLst>
                                          <p:attrName>style.visibility</p:attrName>
                                        </p:attrNameLst>
                                      </p:cBhvr>
                                      <p:to>
                                        <p:strVal val="visible"/>
                                      </p:to>
                                    </p:set>
                                    <p:animEffect transition="in" filter="fade">
                                      <p:cBhvr>
                                        <p:cTn id="49" dur="1000"/>
                                        <p:tgtEl>
                                          <p:spTgt spid="594"/>
                                        </p:tgtEl>
                                      </p:cBhvr>
                                    </p:animEffect>
                                  </p:childTnLst>
                                </p:cTn>
                              </p:par>
                              <p:par>
                                <p:cTn id="50" presetID="10" presetClass="entr" presetSubtype="0" fill="hold" nodeType="withEffect">
                                  <p:stCondLst>
                                    <p:cond delay="0"/>
                                  </p:stCondLst>
                                  <p:childTnLst>
                                    <p:set>
                                      <p:cBhvr>
                                        <p:cTn id="51" dur="1" fill="hold">
                                          <p:stCondLst>
                                            <p:cond delay="0"/>
                                          </p:stCondLst>
                                        </p:cTn>
                                        <p:tgtEl>
                                          <p:spTgt spid="595"/>
                                        </p:tgtEl>
                                        <p:attrNameLst>
                                          <p:attrName>style.visibility</p:attrName>
                                        </p:attrNameLst>
                                      </p:cBhvr>
                                      <p:to>
                                        <p:strVal val="visible"/>
                                      </p:to>
                                    </p:set>
                                    <p:animEffect transition="in" filter="fade">
                                      <p:cBhvr>
                                        <p:cTn id="52" dur="1000"/>
                                        <p:tgtEl>
                                          <p:spTgt spid="595"/>
                                        </p:tgtEl>
                                      </p:cBhvr>
                                    </p:animEffect>
                                  </p:childTnLst>
                                </p:cTn>
                              </p:par>
                              <p:par>
                                <p:cTn id="53" presetID="10" presetClass="entr" presetSubtype="0" fill="hold" nodeType="withEffect">
                                  <p:stCondLst>
                                    <p:cond delay="0"/>
                                  </p:stCondLst>
                                  <p:childTnLst>
                                    <p:set>
                                      <p:cBhvr>
                                        <p:cTn id="54" dur="1" fill="hold">
                                          <p:stCondLst>
                                            <p:cond delay="0"/>
                                          </p:stCondLst>
                                        </p:cTn>
                                        <p:tgtEl>
                                          <p:spTgt spid="596"/>
                                        </p:tgtEl>
                                        <p:attrNameLst>
                                          <p:attrName>style.visibility</p:attrName>
                                        </p:attrNameLst>
                                      </p:cBhvr>
                                      <p:to>
                                        <p:strVal val="visible"/>
                                      </p:to>
                                    </p:set>
                                    <p:animEffect transition="in" filter="fade">
                                      <p:cBhvr>
                                        <p:cTn id="55" dur="1000"/>
                                        <p:tgtEl>
                                          <p:spTgt spid="596"/>
                                        </p:tgtEl>
                                      </p:cBhvr>
                                    </p:animEffect>
                                  </p:childTnLst>
                                </p:cTn>
                              </p:par>
                              <p:par>
                                <p:cTn id="56" presetID="10" presetClass="entr" presetSubtype="0" fill="hold" nodeType="withEffect">
                                  <p:stCondLst>
                                    <p:cond delay="0"/>
                                  </p:stCondLst>
                                  <p:childTnLst>
                                    <p:set>
                                      <p:cBhvr>
                                        <p:cTn id="57" dur="1" fill="hold">
                                          <p:stCondLst>
                                            <p:cond delay="0"/>
                                          </p:stCondLst>
                                        </p:cTn>
                                        <p:tgtEl>
                                          <p:spTgt spid="597"/>
                                        </p:tgtEl>
                                        <p:attrNameLst>
                                          <p:attrName>style.visibility</p:attrName>
                                        </p:attrNameLst>
                                      </p:cBhvr>
                                      <p:to>
                                        <p:strVal val="visible"/>
                                      </p:to>
                                    </p:set>
                                    <p:animEffect transition="in" filter="fade">
                                      <p:cBhvr>
                                        <p:cTn id="58" dur="1000"/>
                                        <p:tgtEl>
                                          <p:spTgt spid="597"/>
                                        </p:tgtEl>
                                      </p:cBhvr>
                                    </p:animEffect>
                                  </p:childTnLst>
                                </p:cTn>
                              </p:par>
                              <p:par>
                                <p:cTn id="59" presetID="10" presetClass="entr" presetSubtype="0" fill="hold" nodeType="withEffect">
                                  <p:stCondLst>
                                    <p:cond delay="0"/>
                                  </p:stCondLst>
                                  <p:childTnLst>
                                    <p:set>
                                      <p:cBhvr>
                                        <p:cTn id="60" dur="1" fill="hold">
                                          <p:stCondLst>
                                            <p:cond delay="0"/>
                                          </p:stCondLst>
                                        </p:cTn>
                                        <p:tgtEl>
                                          <p:spTgt spid="598"/>
                                        </p:tgtEl>
                                        <p:attrNameLst>
                                          <p:attrName>style.visibility</p:attrName>
                                        </p:attrNameLst>
                                      </p:cBhvr>
                                      <p:to>
                                        <p:strVal val="visible"/>
                                      </p:to>
                                    </p:set>
                                    <p:animEffect transition="in" filter="fade">
                                      <p:cBhvr>
                                        <p:cTn id="61" dur="1000"/>
                                        <p:tgtEl>
                                          <p:spTgt spid="598"/>
                                        </p:tgtEl>
                                      </p:cBhvr>
                                    </p:animEffect>
                                  </p:childTnLst>
                                </p:cTn>
                              </p:par>
                              <p:par>
                                <p:cTn id="62" presetID="10" presetClass="entr" presetSubtype="0" fill="hold" nodeType="withEffect">
                                  <p:stCondLst>
                                    <p:cond delay="0"/>
                                  </p:stCondLst>
                                  <p:childTnLst>
                                    <p:set>
                                      <p:cBhvr>
                                        <p:cTn id="63" dur="1" fill="hold">
                                          <p:stCondLst>
                                            <p:cond delay="0"/>
                                          </p:stCondLst>
                                        </p:cTn>
                                        <p:tgtEl>
                                          <p:spTgt spid="599"/>
                                        </p:tgtEl>
                                        <p:attrNameLst>
                                          <p:attrName>style.visibility</p:attrName>
                                        </p:attrNameLst>
                                      </p:cBhvr>
                                      <p:to>
                                        <p:strVal val="visible"/>
                                      </p:to>
                                    </p:set>
                                    <p:animEffect transition="in" filter="fade">
                                      <p:cBhvr>
                                        <p:cTn id="64" dur="1000"/>
                                        <p:tgtEl>
                                          <p:spTgt spid="599"/>
                                        </p:tgtEl>
                                      </p:cBhvr>
                                    </p:animEffect>
                                  </p:childTnLst>
                                </p:cTn>
                              </p:par>
                              <p:par>
                                <p:cTn id="65" presetID="10" presetClass="entr" presetSubtype="0" fill="hold" nodeType="withEffect">
                                  <p:stCondLst>
                                    <p:cond delay="0"/>
                                  </p:stCondLst>
                                  <p:childTnLst>
                                    <p:set>
                                      <p:cBhvr>
                                        <p:cTn id="66" dur="1" fill="hold">
                                          <p:stCondLst>
                                            <p:cond delay="0"/>
                                          </p:stCondLst>
                                        </p:cTn>
                                        <p:tgtEl>
                                          <p:spTgt spid="600"/>
                                        </p:tgtEl>
                                        <p:attrNameLst>
                                          <p:attrName>style.visibility</p:attrName>
                                        </p:attrNameLst>
                                      </p:cBhvr>
                                      <p:to>
                                        <p:strVal val="visible"/>
                                      </p:to>
                                    </p:set>
                                    <p:animEffect transition="in" filter="fade">
                                      <p:cBhvr>
                                        <p:cTn id="67" dur="1000"/>
                                        <p:tgtEl>
                                          <p:spTgt spid="600"/>
                                        </p:tgtEl>
                                      </p:cBhvr>
                                    </p:animEffect>
                                  </p:childTnLst>
                                </p:cTn>
                              </p:par>
                              <p:par>
                                <p:cTn id="68" presetID="10" presetClass="entr" presetSubtype="0" fill="hold" nodeType="withEffect">
                                  <p:stCondLst>
                                    <p:cond delay="0"/>
                                  </p:stCondLst>
                                  <p:childTnLst>
                                    <p:set>
                                      <p:cBhvr>
                                        <p:cTn id="69" dur="1" fill="hold">
                                          <p:stCondLst>
                                            <p:cond delay="0"/>
                                          </p:stCondLst>
                                        </p:cTn>
                                        <p:tgtEl>
                                          <p:spTgt spid="601"/>
                                        </p:tgtEl>
                                        <p:attrNameLst>
                                          <p:attrName>style.visibility</p:attrName>
                                        </p:attrNameLst>
                                      </p:cBhvr>
                                      <p:to>
                                        <p:strVal val="visible"/>
                                      </p:to>
                                    </p:set>
                                    <p:animEffect transition="in" filter="fade">
                                      <p:cBhvr>
                                        <p:cTn id="70" dur="1000"/>
                                        <p:tgtEl>
                                          <p:spTgt spid="601"/>
                                        </p:tgtEl>
                                      </p:cBhvr>
                                    </p:animEffect>
                                  </p:childTnLst>
                                </p:cTn>
                              </p:par>
                              <p:par>
                                <p:cTn id="71" presetID="10" presetClass="entr" presetSubtype="0" fill="hold" nodeType="withEffect">
                                  <p:stCondLst>
                                    <p:cond delay="0"/>
                                  </p:stCondLst>
                                  <p:childTnLst>
                                    <p:set>
                                      <p:cBhvr>
                                        <p:cTn id="72" dur="1" fill="hold">
                                          <p:stCondLst>
                                            <p:cond delay="0"/>
                                          </p:stCondLst>
                                        </p:cTn>
                                        <p:tgtEl>
                                          <p:spTgt spid="602"/>
                                        </p:tgtEl>
                                        <p:attrNameLst>
                                          <p:attrName>style.visibility</p:attrName>
                                        </p:attrNameLst>
                                      </p:cBhvr>
                                      <p:to>
                                        <p:strVal val="visible"/>
                                      </p:to>
                                    </p:set>
                                    <p:animEffect transition="in" filter="fade">
                                      <p:cBhvr>
                                        <p:cTn id="73" dur="1000"/>
                                        <p:tgtEl>
                                          <p:spTgt spid="602"/>
                                        </p:tgtEl>
                                      </p:cBhvr>
                                    </p:animEffect>
                                  </p:childTnLst>
                                </p:cTn>
                              </p:par>
                              <p:par>
                                <p:cTn id="74" presetID="10" presetClass="entr" presetSubtype="0" fill="hold" nodeType="withEffect">
                                  <p:stCondLst>
                                    <p:cond delay="0"/>
                                  </p:stCondLst>
                                  <p:childTnLst>
                                    <p:set>
                                      <p:cBhvr>
                                        <p:cTn id="75" dur="1" fill="hold">
                                          <p:stCondLst>
                                            <p:cond delay="0"/>
                                          </p:stCondLst>
                                        </p:cTn>
                                        <p:tgtEl>
                                          <p:spTgt spid="603"/>
                                        </p:tgtEl>
                                        <p:attrNameLst>
                                          <p:attrName>style.visibility</p:attrName>
                                        </p:attrNameLst>
                                      </p:cBhvr>
                                      <p:to>
                                        <p:strVal val="visible"/>
                                      </p:to>
                                    </p:set>
                                    <p:animEffect transition="in" filter="fade">
                                      <p:cBhvr>
                                        <p:cTn id="76" dur="1000"/>
                                        <p:tgtEl>
                                          <p:spTgt spid="603"/>
                                        </p:tgtEl>
                                      </p:cBhvr>
                                    </p:animEffect>
                                  </p:childTnLst>
                                </p:cTn>
                              </p:par>
                              <p:par>
                                <p:cTn id="77" presetID="10" presetClass="entr" presetSubtype="0" fill="hold" nodeType="withEffect">
                                  <p:stCondLst>
                                    <p:cond delay="0"/>
                                  </p:stCondLst>
                                  <p:childTnLst>
                                    <p:set>
                                      <p:cBhvr>
                                        <p:cTn id="78" dur="1" fill="hold">
                                          <p:stCondLst>
                                            <p:cond delay="0"/>
                                          </p:stCondLst>
                                        </p:cTn>
                                        <p:tgtEl>
                                          <p:spTgt spid="604"/>
                                        </p:tgtEl>
                                        <p:attrNameLst>
                                          <p:attrName>style.visibility</p:attrName>
                                        </p:attrNameLst>
                                      </p:cBhvr>
                                      <p:to>
                                        <p:strVal val="visible"/>
                                      </p:to>
                                    </p:set>
                                    <p:animEffect transition="in" filter="fade">
                                      <p:cBhvr>
                                        <p:cTn id="79" dur="1000"/>
                                        <p:tgtEl>
                                          <p:spTgt spid="604"/>
                                        </p:tgtEl>
                                      </p:cBhvr>
                                    </p:animEffect>
                                  </p:childTnLst>
                                </p:cTn>
                              </p:par>
                              <p:par>
                                <p:cTn id="80" presetID="10" presetClass="entr" presetSubtype="0" fill="hold" nodeType="withEffect">
                                  <p:stCondLst>
                                    <p:cond delay="0"/>
                                  </p:stCondLst>
                                  <p:childTnLst>
                                    <p:set>
                                      <p:cBhvr>
                                        <p:cTn id="81" dur="1" fill="hold">
                                          <p:stCondLst>
                                            <p:cond delay="0"/>
                                          </p:stCondLst>
                                        </p:cTn>
                                        <p:tgtEl>
                                          <p:spTgt spid="605"/>
                                        </p:tgtEl>
                                        <p:attrNameLst>
                                          <p:attrName>style.visibility</p:attrName>
                                        </p:attrNameLst>
                                      </p:cBhvr>
                                      <p:to>
                                        <p:strVal val="visible"/>
                                      </p:to>
                                    </p:set>
                                    <p:animEffect transition="in" filter="fade">
                                      <p:cBhvr>
                                        <p:cTn id="82" dur="1000"/>
                                        <p:tgtEl>
                                          <p:spTgt spid="605"/>
                                        </p:tgtEl>
                                      </p:cBhvr>
                                    </p:animEffect>
                                  </p:childTnLst>
                                </p:cTn>
                              </p:par>
                              <p:par>
                                <p:cTn id="83" presetID="10" presetClass="entr" presetSubtype="0" fill="hold" nodeType="withEffect">
                                  <p:stCondLst>
                                    <p:cond delay="0"/>
                                  </p:stCondLst>
                                  <p:childTnLst>
                                    <p:set>
                                      <p:cBhvr>
                                        <p:cTn id="84" dur="1" fill="hold">
                                          <p:stCondLst>
                                            <p:cond delay="0"/>
                                          </p:stCondLst>
                                        </p:cTn>
                                        <p:tgtEl>
                                          <p:spTgt spid="611"/>
                                        </p:tgtEl>
                                        <p:attrNameLst>
                                          <p:attrName>style.visibility</p:attrName>
                                        </p:attrNameLst>
                                      </p:cBhvr>
                                      <p:to>
                                        <p:strVal val="visible"/>
                                      </p:to>
                                    </p:set>
                                    <p:animEffect transition="in" filter="fade">
                                      <p:cBhvr>
                                        <p:cTn id="85" dur="1000"/>
                                        <p:tgtEl>
                                          <p:spTgt spid="611"/>
                                        </p:tgtEl>
                                      </p:cBhvr>
                                    </p:animEffect>
                                  </p:childTnLst>
                                </p:cTn>
                              </p:par>
                              <p:par>
                                <p:cTn id="86" presetID="10" presetClass="entr" presetSubtype="0" fill="hold" nodeType="withEffect">
                                  <p:stCondLst>
                                    <p:cond delay="0"/>
                                  </p:stCondLst>
                                  <p:childTnLst>
                                    <p:set>
                                      <p:cBhvr>
                                        <p:cTn id="87" dur="1" fill="hold">
                                          <p:stCondLst>
                                            <p:cond delay="0"/>
                                          </p:stCondLst>
                                        </p:cTn>
                                        <p:tgtEl>
                                          <p:spTgt spid="614"/>
                                        </p:tgtEl>
                                        <p:attrNameLst>
                                          <p:attrName>style.visibility</p:attrName>
                                        </p:attrNameLst>
                                      </p:cBhvr>
                                      <p:to>
                                        <p:strVal val="visible"/>
                                      </p:to>
                                    </p:set>
                                    <p:animEffect transition="in" filter="fade">
                                      <p:cBhvr>
                                        <p:cTn id="88" dur="1000"/>
                                        <p:tgtEl>
                                          <p:spTgt spid="614"/>
                                        </p:tgtEl>
                                      </p:cBhvr>
                                    </p:animEffect>
                                  </p:childTnLst>
                                </p:cTn>
                              </p:par>
                              <p:par>
                                <p:cTn id="89" presetID="10" presetClass="entr" presetSubtype="0" fill="hold" nodeType="withEffect">
                                  <p:stCondLst>
                                    <p:cond delay="0"/>
                                  </p:stCondLst>
                                  <p:childTnLst>
                                    <p:set>
                                      <p:cBhvr>
                                        <p:cTn id="90" dur="1" fill="hold">
                                          <p:stCondLst>
                                            <p:cond delay="0"/>
                                          </p:stCondLst>
                                        </p:cTn>
                                        <p:tgtEl>
                                          <p:spTgt spid="615"/>
                                        </p:tgtEl>
                                        <p:attrNameLst>
                                          <p:attrName>style.visibility</p:attrName>
                                        </p:attrNameLst>
                                      </p:cBhvr>
                                      <p:to>
                                        <p:strVal val="visible"/>
                                      </p:to>
                                    </p:set>
                                    <p:animEffect transition="in" filter="fade">
                                      <p:cBhvr>
                                        <p:cTn id="91" dur="1000"/>
                                        <p:tgtEl>
                                          <p:spTgt spid="615"/>
                                        </p:tgtEl>
                                      </p:cBhvr>
                                    </p:animEffect>
                                  </p:childTnLst>
                                </p:cTn>
                              </p:par>
                              <p:par>
                                <p:cTn id="92" presetID="10" presetClass="entr" presetSubtype="0" fill="hold" nodeType="withEffect">
                                  <p:stCondLst>
                                    <p:cond delay="0"/>
                                  </p:stCondLst>
                                  <p:childTnLst>
                                    <p:set>
                                      <p:cBhvr>
                                        <p:cTn id="93" dur="1" fill="hold">
                                          <p:stCondLst>
                                            <p:cond delay="0"/>
                                          </p:stCondLst>
                                        </p:cTn>
                                        <p:tgtEl>
                                          <p:spTgt spid="616"/>
                                        </p:tgtEl>
                                        <p:attrNameLst>
                                          <p:attrName>style.visibility</p:attrName>
                                        </p:attrNameLst>
                                      </p:cBhvr>
                                      <p:to>
                                        <p:strVal val="visible"/>
                                      </p:to>
                                    </p:set>
                                    <p:animEffect transition="in" filter="fade">
                                      <p:cBhvr>
                                        <p:cTn id="94" dur="1000"/>
                                        <p:tgtEl>
                                          <p:spTgt spid="616"/>
                                        </p:tgtEl>
                                      </p:cBhvr>
                                    </p:animEffect>
                                  </p:childTnLst>
                                </p:cTn>
                              </p:par>
                              <p:par>
                                <p:cTn id="95" presetID="10" presetClass="entr" presetSubtype="0" fill="hold" nodeType="withEffect">
                                  <p:stCondLst>
                                    <p:cond delay="0"/>
                                  </p:stCondLst>
                                  <p:childTnLst>
                                    <p:set>
                                      <p:cBhvr>
                                        <p:cTn id="96" dur="1" fill="hold">
                                          <p:stCondLst>
                                            <p:cond delay="0"/>
                                          </p:stCondLst>
                                        </p:cTn>
                                        <p:tgtEl>
                                          <p:spTgt spid="617"/>
                                        </p:tgtEl>
                                        <p:attrNameLst>
                                          <p:attrName>style.visibility</p:attrName>
                                        </p:attrNameLst>
                                      </p:cBhvr>
                                      <p:to>
                                        <p:strVal val="visible"/>
                                      </p:to>
                                    </p:set>
                                    <p:animEffect transition="in" filter="fade">
                                      <p:cBhvr>
                                        <p:cTn id="97" dur="1000"/>
                                        <p:tgtEl>
                                          <p:spTgt spid="617"/>
                                        </p:tgtEl>
                                      </p:cBhvr>
                                    </p:animEffect>
                                  </p:childTnLst>
                                </p:cTn>
                              </p:par>
                              <p:par>
                                <p:cTn id="98" presetID="10" presetClass="entr" presetSubtype="0" fill="hold" nodeType="withEffect">
                                  <p:stCondLst>
                                    <p:cond delay="0"/>
                                  </p:stCondLst>
                                  <p:childTnLst>
                                    <p:set>
                                      <p:cBhvr>
                                        <p:cTn id="99" dur="1" fill="hold">
                                          <p:stCondLst>
                                            <p:cond delay="0"/>
                                          </p:stCondLst>
                                        </p:cTn>
                                        <p:tgtEl>
                                          <p:spTgt spid="618"/>
                                        </p:tgtEl>
                                        <p:attrNameLst>
                                          <p:attrName>style.visibility</p:attrName>
                                        </p:attrNameLst>
                                      </p:cBhvr>
                                      <p:to>
                                        <p:strVal val="visible"/>
                                      </p:to>
                                    </p:set>
                                    <p:animEffect transition="in" filter="fade">
                                      <p:cBhvr>
                                        <p:cTn id="100" dur="1000"/>
                                        <p:tgtEl>
                                          <p:spTgt spid="618"/>
                                        </p:tgtEl>
                                      </p:cBhvr>
                                    </p:animEffect>
                                  </p:childTnLst>
                                </p:cTn>
                              </p:par>
                              <p:par>
                                <p:cTn id="101" presetID="10" presetClass="entr" presetSubtype="0" fill="hold" nodeType="withEffect">
                                  <p:stCondLst>
                                    <p:cond delay="0"/>
                                  </p:stCondLst>
                                  <p:childTnLst>
                                    <p:set>
                                      <p:cBhvr>
                                        <p:cTn id="102" dur="1" fill="hold">
                                          <p:stCondLst>
                                            <p:cond delay="0"/>
                                          </p:stCondLst>
                                        </p:cTn>
                                        <p:tgtEl>
                                          <p:spTgt spid="619"/>
                                        </p:tgtEl>
                                        <p:attrNameLst>
                                          <p:attrName>style.visibility</p:attrName>
                                        </p:attrNameLst>
                                      </p:cBhvr>
                                      <p:to>
                                        <p:strVal val="visible"/>
                                      </p:to>
                                    </p:set>
                                    <p:animEffect transition="in" filter="fade">
                                      <p:cBhvr>
                                        <p:cTn id="103" dur="1000"/>
                                        <p:tgtEl>
                                          <p:spTgt spid="619"/>
                                        </p:tgtEl>
                                      </p:cBhvr>
                                    </p:animEffect>
                                  </p:childTnLst>
                                </p:cTn>
                              </p:par>
                              <p:par>
                                <p:cTn id="104" presetID="10" presetClass="entr" presetSubtype="0" fill="hold" nodeType="withEffect">
                                  <p:stCondLst>
                                    <p:cond delay="0"/>
                                  </p:stCondLst>
                                  <p:childTnLst>
                                    <p:set>
                                      <p:cBhvr>
                                        <p:cTn id="105" dur="1" fill="hold">
                                          <p:stCondLst>
                                            <p:cond delay="0"/>
                                          </p:stCondLst>
                                        </p:cTn>
                                        <p:tgtEl>
                                          <p:spTgt spid="620"/>
                                        </p:tgtEl>
                                        <p:attrNameLst>
                                          <p:attrName>style.visibility</p:attrName>
                                        </p:attrNameLst>
                                      </p:cBhvr>
                                      <p:to>
                                        <p:strVal val="visible"/>
                                      </p:to>
                                    </p:set>
                                    <p:animEffect transition="in" filter="fade">
                                      <p:cBhvr>
                                        <p:cTn id="106" dur="1000"/>
                                        <p:tgtEl>
                                          <p:spTgt spid="620"/>
                                        </p:tgtEl>
                                      </p:cBhvr>
                                    </p:animEffect>
                                  </p:childTnLst>
                                </p:cTn>
                              </p:par>
                              <p:par>
                                <p:cTn id="107" presetID="10" presetClass="entr" presetSubtype="0" fill="hold" nodeType="withEffect">
                                  <p:stCondLst>
                                    <p:cond delay="0"/>
                                  </p:stCondLst>
                                  <p:childTnLst>
                                    <p:set>
                                      <p:cBhvr>
                                        <p:cTn id="108" dur="1" fill="hold">
                                          <p:stCondLst>
                                            <p:cond delay="0"/>
                                          </p:stCondLst>
                                        </p:cTn>
                                        <p:tgtEl>
                                          <p:spTgt spid="621"/>
                                        </p:tgtEl>
                                        <p:attrNameLst>
                                          <p:attrName>style.visibility</p:attrName>
                                        </p:attrNameLst>
                                      </p:cBhvr>
                                      <p:to>
                                        <p:strVal val="visible"/>
                                      </p:to>
                                    </p:set>
                                    <p:animEffect transition="in" filter="fade">
                                      <p:cBhvr>
                                        <p:cTn id="109" dur="1000"/>
                                        <p:tgtEl>
                                          <p:spTgt spid="621"/>
                                        </p:tgtEl>
                                      </p:cBhvr>
                                    </p:animEffect>
                                  </p:childTnLst>
                                </p:cTn>
                              </p:par>
                              <p:par>
                                <p:cTn id="110" presetID="10" presetClass="entr" presetSubtype="0" fill="hold" nodeType="withEffect">
                                  <p:stCondLst>
                                    <p:cond delay="0"/>
                                  </p:stCondLst>
                                  <p:childTnLst>
                                    <p:set>
                                      <p:cBhvr>
                                        <p:cTn id="111" dur="1" fill="hold">
                                          <p:stCondLst>
                                            <p:cond delay="0"/>
                                          </p:stCondLst>
                                        </p:cTn>
                                        <p:tgtEl>
                                          <p:spTgt spid="622"/>
                                        </p:tgtEl>
                                        <p:attrNameLst>
                                          <p:attrName>style.visibility</p:attrName>
                                        </p:attrNameLst>
                                      </p:cBhvr>
                                      <p:to>
                                        <p:strVal val="visible"/>
                                      </p:to>
                                    </p:set>
                                    <p:animEffect transition="in" filter="fade">
                                      <p:cBhvr>
                                        <p:cTn id="112" dur="1000"/>
                                        <p:tgtEl>
                                          <p:spTgt spid="622"/>
                                        </p:tgtEl>
                                      </p:cBhvr>
                                    </p:animEffect>
                                  </p:childTnLst>
                                </p:cTn>
                              </p:par>
                              <p:par>
                                <p:cTn id="113" presetID="10" presetClass="entr" presetSubtype="0" fill="hold" nodeType="withEffect">
                                  <p:stCondLst>
                                    <p:cond delay="0"/>
                                  </p:stCondLst>
                                  <p:childTnLst>
                                    <p:set>
                                      <p:cBhvr>
                                        <p:cTn id="114" dur="1" fill="hold">
                                          <p:stCondLst>
                                            <p:cond delay="0"/>
                                          </p:stCondLst>
                                        </p:cTn>
                                        <p:tgtEl>
                                          <p:spTgt spid="623"/>
                                        </p:tgtEl>
                                        <p:attrNameLst>
                                          <p:attrName>style.visibility</p:attrName>
                                        </p:attrNameLst>
                                      </p:cBhvr>
                                      <p:to>
                                        <p:strVal val="visible"/>
                                      </p:to>
                                    </p:set>
                                    <p:animEffect transition="in" filter="fade">
                                      <p:cBhvr>
                                        <p:cTn id="115" dur="1000"/>
                                        <p:tgtEl>
                                          <p:spTgt spid="623"/>
                                        </p:tgtEl>
                                      </p:cBhvr>
                                    </p:animEffect>
                                  </p:childTnLst>
                                </p:cTn>
                              </p:par>
                              <p:par>
                                <p:cTn id="116" presetID="10" presetClass="entr" presetSubtype="0" fill="hold" nodeType="withEffect">
                                  <p:stCondLst>
                                    <p:cond delay="0"/>
                                  </p:stCondLst>
                                  <p:childTnLst>
                                    <p:set>
                                      <p:cBhvr>
                                        <p:cTn id="117" dur="1" fill="hold">
                                          <p:stCondLst>
                                            <p:cond delay="0"/>
                                          </p:stCondLst>
                                        </p:cTn>
                                        <p:tgtEl>
                                          <p:spTgt spid="624"/>
                                        </p:tgtEl>
                                        <p:attrNameLst>
                                          <p:attrName>style.visibility</p:attrName>
                                        </p:attrNameLst>
                                      </p:cBhvr>
                                      <p:to>
                                        <p:strVal val="visible"/>
                                      </p:to>
                                    </p:set>
                                    <p:animEffect transition="in" filter="fade">
                                      <p:cBhvr>
                                        <p:cTn id="118" dur="1000"/>
                                        <p:tgtEl>
                                          <p:spTgt spid="624"/>
                                        </p:tgtEl>
                                      </p:cBhvr>
                                    </p:animEffect>
                                  </p:childTnLst>
                                </p:cTn>
                              </p:par>
                              <p:par>
                                <p:cTn id="119" presetID="10" presetClass="entr" presetSubtype="0" fill="hold" nodeType="withEffect">
                                  <p:stCondLst>
                                    <p:cond delay="0"/>
                                  </p:stCondLst>
                                  <p:childTnLst>
                                    <p:set>
                                      <p:cBhvr>
                                        <p:cTn id="120" dur="1" fill="hold">
                                          <p:stCondLst>
                                            <p:cond delay="0"/>
                                          </p:stCondLst>
                                        </p:cTn>
                                        <p:tgtEl>
                                          <p:spTgt spid="625"/>
                                        </p:tgtEl>
                                        <p:attrNameLst>
                                          <p:attrName>style.visibility</p:attrName>
                                        </p:attrNameLst>
                                      </p:cBhvr>
                                      <p:to>
                                        <p:strVal val="visible"/>
                                      </p:to>
                                    </p:set>
                                    <p:animEffect transition="in" filter="fade">
                                      <p:cBhvr>
                                        <p:cTn id="121" dur="1000"/>
                                        <p:tgtEl>
                                          <p:spTgt spid="625"/>
                                        </p:tgtEl>
                                      </p:cBhvr>
                                    </p:animEffect>
                                  </p:childTnLst>
                                </p:cTn>
                              </p:par>
                              <p:par>
                                <p:cTn id="122" presetID="10" presetClass="entr" presetSubtype="0" fill="hold" nodeType="withEffect">
                                  <p:stCondLst>
                                    <p:cond delay="0"/>
                                  </p:stCondLst>
                                  <p:childTnLst>
                                    <p:set>
                                      <p:cBhvr>
                                        <p:cTn id="123" dur="1" fill="hold">
                                          <p:stCondLst>
                                            <p:cond delay="0"/>
                                          </p:stCondLst>
                                        </p:cTn>
                                        <p:tgtEl>
                                          <p:spTgt spid="626"/>
                                        </p:tgtEl>
                                        <p:attrNameLst>
                                          <p:attrName>style.visibility</p:attrName>
                                        </p:attrNameLst>
                                      </p:cBhvr>
                                      <p:to>
                                        <p:strVal val="visible"/>
                                      </p:to>
                                    </p:set>
                                    <p:animEffect transition="in" filter="fade">
                                      <p:cBhvr>
                                        <p:cTn id="124" dur="1000"/>
                                        <p:tgtEl>
                                          <p:spTgt spid="626"/>
                                        </p:tgtEl>
                                      </p:cBhvr>
                                    </p:animEffect>
                                  </p:childTnLst>
                                </p:cTn>
                              </p:par>
                              <p:par>
                                <p:cTn id="125" presetID="10" presetClass="entr" presetSubtype="0" fill="hold" nodeType="withEffect">
                                  <p:stCondLst>
                                    <p:cond delay="0"/>
                                  </p:stCondLst>
                                  <p:childTnLst>
                                    <p:set>
                                      <p:cBhvr>
                                        <p:cTn id="126" dur="1" fill="hold">
                                          <p:stCondLst>
                                            <p:cond delay="0"/>
                                          </p:stCondLst>
                                        </p:cTn>
                                        <p:tgtEl>
                                          <p:spTgt spid="627"/>
                                        </p:tgtEl>
                                        <p:attrNameLst>
                                          <p:attrName>style.visibility</p:attrName>
                                        </p:attrNameLst>
                                      </p:cBhvr>
                                      <p:to>
                                        <p:strVal val="visible"/>
                                      </p:to>
                                    </p:set>
                                    <p:animEffect transition="in" filter="fade">
                                      <p:cBhvr>
                                        <p:cTn id="127" dur="1000"/>
                                        <p:tgtEl>
                                          <p:spTgt spid="627"/>
                                        </p:tgtEl>
                                      </p:cBhvr>
                                    </p:animEffect>
                                  </p:childTnLst>
                                </p:cTn>
                              </p:par>
                              <p:par>
                                <p:cTn id="128" presetID="10" presetClass="entr" presetSubtype="0" fill="hold" nodeType="withEffect">
                                  <p:stCondLst>
                                    <p:cond delay="0"/>
                                  </p:stCondLst>
                                  <p:childTnLst>
                                    <p:set>
                                      <p:cBhvr>
                                        <p:cTn id="129" dur="1" fill="hold">
                                          <p:stCondLst>
                                            <p:cond delay="0"/>
                                          </p:stCondLst>
                                        </p:cTn>
                                        <p:tgtEl>
                                          <p:spTgt spid="628"/>
                                        </p:tgtEl>
                                        <p:attrNameLst>
                                          <p:attrName>style.visibility</p:attrName>
                                        </p:attrNameLst>
                                      </p:cBhvr>
                                      <p:to>
                                        <p:strVal val="visible"/>
                                      </p:to>
                                    </p:set>
                                    <p:animEffect transition="in" filter="fade">
                                      <p:cBhvr>
                                        <p:cTn id="130" dur="1000"/>
                                        <p:tgtEl>
                                          <p:spTgt spid="628"/>
                                        </p:tgtEl>
                                      </p:cBhvr>
                                    </p:animEffect>
                                  </p:childTnLst>
                                </p:cTn>
                              </p:par>
                              <p:par>
                                <p:cTn id="131" presetID="10" presetClass="entr" presetSubtype="0" fill="hold" nodeType="withEffect">
                                  <p:stCondLst>
                                    <p:cond delay="0"/>
                                  </p:stCondLst>
                                  <p:childTnLst>
                                    <p:set>
                                      <p:cBhvr>
                                        <p:cTn id="132" dur="1" fill="hold">
                                          <p:stCondLst>
                                            <p:cond delay="0"/>
                                          </p:stCondLst>
                                        </p:cTn>
                                        <p:tgtEl>
                                          <p:spTgt spid="629"/>
                                        </p:tgtEl>
                                        <p:attrNameLst>
                                          <p:attrName>style.visibility</p:attrName>
                                        </p:attrNameLst>
                                      </p:cBhvr>
                                      <p:to>
                                        <p:strVal val="visible"/>
                                      </p:to>
                                    </p:set>
                                    <p:animEffect transition="in" filter="fade">
                                      <p:cBhvr>
                                        <p:cTn id="133" dur="1000"/>
                                        <p:tgtEl>
                                          <p:spTgt spid="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80"/>
          <p:cNvSpPr txBox="1"/>
          <p:nvPr/>
        </p:nvSpPr>
        <p:spPr>
          <a:xfrm>
            <a:off x="6650375" y="891975"/>
            <a:ext cx="2332800" cy="3639300"/>
          </a:xfrm>
          <a:prstGeom prst="rect">
            <a:avLst/>
          </a:prstGeom>
          <a:noFill/>
          <a:ln w="9525" cap="flat" cmpd="sng">
            <a:solidFill>
              <a:srgbClr val="8FB98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200"/>
              </a:spcBef>
              <a:spcAft>
                <a:spcPts val="0"/>
              </a:spcAft>
              <a:buClr>
                <a:srgbClr val="000000"/>
              </a:buClr>
              <a:buSzPts val="1300"/>
              <a:buFont typeface="Arial"/>
              <a:buNone/>
            </a:pPr>
            <a:r>
              <a:rPr lang="en" sz="1200" b="0" i="0" u="none" strike="noStrike" cap="none">
                <a:solidFill>
                  <a:srgbClr val="595959"/>
                </a:solidFill>
                <a:latin typeface="Gill Sans"/>
                <a:ea typeface="Gill Sans"/>
                <a:cs typeface="Gill Sans"/>
                <a:sym typeface="Gill Sans"/>
              </a:rPr>
              <a:t>A facilitated joint learning program that convenes interested countries on a specific topic over a defined time period, with the explicit goal to </a:t>
            </a:r>
            <a:r>
              <a:rPr lang="en" sz="1200" b="1" i="0" u="none" strike="noStrike" cap="none">
                <a:solidFill>
                  <a:srgbClr val="595959"/>
                </a:solidFill>
                <a:latin typeface="Gill Sans"/>
                <a:ea typeface="Gill Sans"/>
                <a:cs typeface="Gill Sans"/>
                <a:sym typeface="Gill Sans"/>
              </a:rPr>
              <a:t>exchange experience and co-produce a knowledge product</a:t>
            </a:r>
            <a:r>
              <a:rPr lang="en" sz="1200" b="0" i="0" u="none" strike="noStrike" cap="none">
                <a:solidFill>
                  <a:srgbClr val="595959"/>
                </a:solidFill>
                <a:latin typeface="Gill Sans"/>
                <a:ea typeface="Gill Sans"/>
                <a:cs typeface="Gill Sans"/>
                <a:sym typeface="Gill Sans"/>
              </a:rPr>
              <a:t>.</a:t>
            </a:r>
            <a:endParaRPr sz="1200" b="0" i="0" u="none" strike="noStrike" cap="none">
              <a:solidFill>
                <a:srgbClr val="595959"/>
              </a:solidFill>
              <a:latin typeface="Gill Sans"/>
              <a:ea typeface="Gill Sans"/>
              <a:cs typeface="Gill Sans"/>
              <a:sym typeface="Gill Sans"/>
            </a:endParaRPr>
          </a:p>
          <a:p>
            <a:pPr marL="0" marR="0" lvl="0" indent="0" algn="l" rtl="0">
              <a:lnSpc>
                <a:spcPct val="100000"/>
              </a:lnSpc>
              <a:spcBef>
                <a:spcPts val="200"/>
              </a:spcBef>
              <a:spcAft>
                <a:spcPts val="0"/>
              </a:spcAft>
              <a:buClr>
                <a:srgbClr val="000000"/>
              </a:buClr>
              <a:buSzPts val="1300"/>
              <a:buFont typeface="Arial"/>
              <a:buNone/>
            </a:pPr>
            <a:endParaRPr sz="1200">
              <a:solidFill>
                <a:srgbClr val="595959"/>
              </a:solidFill>
              <a:latin typeface="Gill Sans"/>
              <a:ea typeface="Gill Sans"/>
              <a:cs typeface="Gill Sans"/>
              <a:sym typeface="Gill Sans"/>
            </a:endParaRPr>
          </a:p>
          <a:p>
            <a:pPr marL="0" marR="0" lvl="0" indent="0" algn="l" rtl="0">
              <a:lnSpc>
                <a:spcPct val="100000"/>
              </a:lnSpc>
              <a:spcBef>
                <a:spcPts val="200"/>
              </a:spcBef>
              <a:spcAft>
                <a:spcPts val="0"/>
              </a:spcAft>
              <a:buClr>
                <a:srgbClr val="000000"/>
              </a:buClr>
              <a:buSzPts val="1300"/>
              <a:buFont typeface="Arial"/>
              <a:buNone/>
            </a:pPr>
            <a:endParaRPr sz="1200" b="0" i="0" u="none" strike="noStrike" cap="none">
              <a:solidFill>
                <a:srgbClr val="595959"/>
              </a:solidFill>
              <a:latin typeface="Gill Sans"/>
              <a:ea typeface="Gill Sans"/>
              <a:cs typeface="Gill Sans"/>
              <a:sym typeface="Gill Sans"/>
            </a:endParaRPr>
          </a:p>
          <a:p>
            <a:pPr marL="0" marR="0" lvl="0" indent="0" algn="l" rtl="0">
              <a:lnSpc>
                <a:spcPct val="100000"/>
              </a:lnSpc>
              <a:spcBef>
                <a:spcPts val="200"/>
              </a:spcBef>
              <a:spcAft>
                <a:spcPts val="0"/>
              </a:spcAft>
              <a:buClr>
                <a:srgbClr val="000000"/>
              </a:buClr>
              <a:buSzPts val="1100"/>
              <a:buFont typeface="Arial"/>
              <a:buNone/>
            </a:pPr>
            <a:endParaRPr sz="1200" b="0" i="0" u="none" strike="noStrike" cap="none">
              <a:solidFill>
                <a:srgbClr val="595959"/>
              </a:solidFill>
              <a:latin typeface="Gill Sans"/>
              <a:ea typeface="Gill Sans"/>
              <a:cs typeface="Gill Sans"/>
              <a:sym typeface="Gill Sans"/>
            </a:endParaRPr>
          </a:p>
        </p:txBody>
      </p:sp>
      <p:sp>
        <p:nvSpPr>
          <p:cNvPr id="637" name="Google Shape;637;p80"/>
          <p:cNvSpPr txBox="1"/>
          <p:nvPr/>
        </p:nvSpPr>
        <p:spPr>
          <a:xfrm>
            <a:off x="2565775" y="891975"/>
            <a:ext cx="2005200" cy="36393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 sz="1200" b="0" i="0" u="none" strike="noStrike" cap="none">
                <a:solidFill>
                  <a:srgbClr val="595959"/>
                </a:solidFill>
                <a:latin typeface="Gill Sans"/>
                <a:ea typeface="Gill Sans"/>
                <a:cs typeface="Gill Sans"/>
                <a:sym typeface="Gill Sans"/>
              </a:rPr>
              <a:t>A facilitated joint learning program using a variety of networking learning modalities to explore a technical topic by </a:t>
            </a:r>
            <a:r>
              <a:rPr lang="en" sz="1200" b="1" i="0" u="none" strike="noStrike" cap="none">
                <a:solidFill>
                  <a:srgbClr val="595959"/>
                </a:solidFill>
                <a:latin typeface="Gill Sans"/>
                <a:ea typeface="Gill Sans"/>
                <a:cs typeface="Gill Sans"/>
                <a:sym typeface="Gill Sans"/>
              </a:rPr>
              <a:t>rapidly bringing country participants together to share and learn from each other</a:t>
            </a:r>
            <a:r>
              <a:rPr lang="en" sz="1200" b="0" i="0" u="none" strike="noStrike" cap="none">
                <a:solidFill>
                  <a:srgbClr val="595959"/>
                </a:solidFill>
                <a:latin typeface="Gill Sans"/>
                <a:ea typeface="Gill Sans"/>
                <a:cs typeface="Gill Sans"/>
                <a:sym typeface="Gill Sans"/>
              </a:rPr>
              <a:t>.</a:t>
            </a:r>
            <a:endParaRPr sz="1200" b="0" i="0" u="none" strike="noStrike" cap="none">
              <a:solidFill>
                <a:srgbClr val="595959"/>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300"/>
              <a:buFont typeface="Arial"/>
              <a:buNone/>
            </a:pPr>
            <a:endParaRPr sz="1200" b="0" i="0" u="none" strike="noStrike" cap="none">
              <a:solidFill>
                <a:srgbClr val="595959"/>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rgbClr val="595959"/>
              </a:solidFill>
              <a:latin typeface="Gill Sans"/>
              <a:ea typeface="Gill Sans"/>
              <a:cs typeface="Gill Sans"/>
              <a:sym typeface="Gill Sans"/>
            </a:endParaRPr>
          </a:p>
        </p:txBody>
      </p:sp>
      <p:sp>
        <p:nvSpPr>
          <p:cNvPr id="638" name="Google Shape;638;p80"/>
          <p:cNvSpPr txBox="1"/>
          <p:nvPr/>
        </p:nvSpPr>
        <p:spPr>
          <a:xfrm>
            <a:off x="120075" y="891975"/>
            <a:ext cx="2341800" cy="3639300"/>
          </a:xfrm>
          <a:prstGeom prst="rect">
            <a:avLst/>
          </a:prstGeom>
          <a:noFill/>
          <a:ln w="9525" cap="flat" cmpd="sng">
            <a:solidFill>
              <a:srgbClr val="8FB98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 sz="1200" b="0" i="0" u="none" strike="noStrike" cap="none">
                <a:solidFill>
                  <a:srgbClr val="595959"/>
                </a:solidFill>
                <a:latin typeface="Gill Sans"/>
                <a:ea typeface="Gill Sans"/>
                <a:cs typeface="Gill Sans"/>
                <a:sym typeface="Gill Sans"/>
              </a:rPr>
              <a:t>JLN hosted member events that allow participants to engage in a relevant topic. These may be webinars or other forms of virtual events including facilitated online discussion.</a:t>
            </a:r>
            <a:endParaRPr sz="1200" b="0" i="0" u="none" strike="noStrike" cap="none">
              <a:solidFill>
                <a:srgbClr val="595959"/>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1300"/>
              <a:buFont typeface="Arial"/>
              <a:buNone/>
            </a:pPr>
            <a:endParaRPr sz="1200" b="0" i="0" u="none" strike="noStrike" cap="none">
              <a:solidFill>
                <a:srgbClr val="595959"/>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1300"/>
              <a:buFont typeface="Arial"/>
              <a:buNone/>
            </a:pPr>
            <a:endParaRPr sz="1200" b="0" i="0" u="none" strike="noStrike" cap="none">
              <a:solidFill>
                <a:srgbClr val="595959"/>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1100"/>
              <a:buFont typeface="Arial"/>
              <a:buNone/>
            </a:pPr>
            <a:endParaRPr sz="1200" b="0" i="0" u="none" strike="noStrike" cap="none">
              <a:solidFill>
                <a:srgbClr val="595959"/>
              </a:solidFill>
              <a:latin typeface="Gill Sans"/>
              <a:ea typeface="Gill Sans"/>
              <a:cs typeface="Gill Sans"/>
              <a:sym typeface="Gill Sans"/>
            </a:endParaRPr>
          </a:p>
        </p:txBody>
      </p:sp>
      <p:sp>
        <p:nvSpPr>
          <p:cNvPr id="639" name="Google Shape;639;p80"/>
          <p:cNvSpPr txBox="1"/>
          <p:nvPr/>
        </p:nvSpPr>
        <p:spPr>
          <a:xfrm>
            <a:off x="112575" y="648038"/>
            <a:ext cx="2356800" cy="243900"/>
          </a:xfrm>
          <a:prstGeom prst="rect">
            <a:avLst/>
          </a:prstGeom>
          <a:solidFill>
            <a:srgbClr val="4777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Gill Sans"/>
                <a:ea typeface="Gill Sans"/>
                <a:cs typeface="Gill Sans"/>
                <a:sym typeface="Gill Sans"/>
              </a:rPr>
              <a:t>Member Events</a:t>
            </a:r>
            <a:endParaRPr sz="1400" b="1" i="0" u="none" strike="noStrike" cap="none">
              <a:solidFill>
                <a:schemeClr val="lt1"/>
              </a:solidFill>
              <a:latin typeface="Gill Sans"/>
              <a:ea typeface="Gill Sans"/>
              <a:cs typeface="Gill Sans"/>
              <a:sym typeface="Gill Sans"/>
            </a:endParaRPr>
          </a:p>
        </p:txBody>
      </p:sp>
      <p:sp>
        <p:nvSpPr>
          <p:cNvPr id="640" name="Google Shape;640;p80"/>
          <p:cNvSpPr txBox="1"/>
          <p:nvPr/>
        </p:nvSpPr>
        <p:spPr>
          <a:xfrm>
            <a:off x="2564925" y="648038"/>
            <a:ext cx="2025900" cy="243900"/>
          </a:xfrm>
          <a:prstGeom prst="rect">
            <a:avLst/>
          </a:prstGeom>
          <a:solidFill>
            <a:srgbClr val="4777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Gill Sans"/>
                <a:ea typeface="Gill Sans"/>
                <a:cs typeface="Gill Sans"/>
                <a:sym typeface="Gill Sans"/>
              </a:rPr>
              <a:t>Learning Exchanges</a:t>
            </a:r>
            <a:endParaRPr sz="1400" b="1" i="0" u="none" strike="noStrike" cap="none">
              <a:solidFill>
                <a:schemeClr val="lt1"/>
              </a:solidFill>
              <a:latin typeface="Gill Sans"/>
              <a:ea typeface="Gill Sans"/>
              <a:cs typeface="Gill Sans"/>
              <a:sym typeface="Gill Sans"/>
            </a:endParaRPr>
          </a:p>
        </p:txBody>
      </p:sp>
      <p:sp>
        <p:nvSpPr>
          <p:cNvPr id="641" name="Google Shape;641;p80"/>
          <p:cNvSpPr txBox="1"/>
          <p:nvPr/>
        </p:nvSpPr>
        <p:spPr>
          <a:xfrm>
            <a:off x="6626300" y="648038"/>
            <a:ext cx="2366100" cy="243900"/>
          </a:xfrm>
          <a:prstGeom prst="rect">
            <a:avLst/>
          </a:prstGeom>
          <a:solidFill>
            <a:srgbClr val="4777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Gill Sans"/>
                <a:ea typeface="Gill Sans"/>
                <a:cs typeface="Gill Sans"/>
                <a:sym typeface="Gill Sans"/>
              </a:rPr>
              <a:t>Collaboratives</a:t>
            </a:r>
            <a:endParaRPr sz="1400" b="1" i="0" u="none" strike="noStrike" cap="none">
              <a:solidFill>
                <a:schemeClr val="lt1"/>
              </a:solidFill>
              <a:latin typeface="Gill Sans"/>
              <a:ea typeface="Gill Sans"/>
              <a:cs typeface="Gill Sans"/>
              <a:sym typeface="Gill Sans"/>
            </a:endParaRPr>
          </a:p>
        </p:txBody>
      </p:sp>
      <p:graphicFrame>
        <p:nvGraphicFramePr>
          <p:cNvPr id="642" name="Google Shape;642;p80"/>
          <p:cNvGraphicFramePr/>
          <p:nvPr/>
        </p:nvGraphicFramePr>
        <p:xfrm>
          <a:off x="120075" y="2932450"/>
          <a:ext cx="2341800" cy="1584650"/>
        </p:xfrm>
        <a:graphic>
          <a:graphicData uri="http://schemas.openxmlformats.org/drawingml/2006/table">
            <a:tbl>
              <a:tblPr>
                <a:noFill/>
                <a:tableStyleId>{1AAEF9B1-B4F9-4375-98E0-B13084D9AA8F}</a:tableStyleId>
              </a:tblPr>
              <a:tblGrid>
                <a:gridCol w="2341800">
                  <a:extLst>
                    <a:ext uri="{9D8B030D-6E8A-4147-A177-3AD203B41FA5}">
                      <a16:colId xmlns:a16="http://schemas.microsoft.com/office/drawing/2014/main" val="20000"/>
                    </a:ext>
                  </a:extLst>
                </a:gridCol>
              </a:tblGrid>
              <a:tr h="387550">
                <a:tc>
                  <a:txBody>
                    <a:bodyPr/>
                    <a:lstStyle/>
                    <a:p>
                      <a:pPr marL="0" marR="0" lvl="0" indent="0" algn="l" rtl="0">
                        <a:lnSpc>
                          <a:spcPct val="100000"/>
                        </a:lnSpc>
                        <a:spcBef>
                          <a:spcPts val="0"/>
                        </a:spcBef>
                        <a:spcAft>
                          <a:spcPts val="0"/>
                        </a:spcAft>
                        <a:buClr>
                          <a:srgbClr val="000000"/>
                        </a:buClr>
                        <a:buSzPts val="900"/>
                        <a:buFont typeface="Arial"/>
                        <a:buNone/>
                      </a:pPr>
                      <a:r>
                        <a:rPr lang="en" sz="1100" b="1" u="none" strike="noStrike" cap="none">
                          <a:solidFill>
                            <a:srgbClr val="595959"/>
                          </a:solidFill>
                          <a:latin typeface="Gill Sans"/>
                          <a:ea typeface="Gill Sans"/>
                          <a:cs typeface="Gill Sans"/>
                          <a:sym typeface="Gill Sans"/>
                        </a:rPr>
                        <a:t>Typical duration:</a:t>
                      </a:r>
                      <a:r>
                        <a:rPr lang="en" sz="1100" u="none" strike="noStrike" cap="none">
                          <a:solidFill>
                            <a:srgbClr val="595959"/>
                          </a:solidFill>
                          <a:latin typeface="Gill Sans"/>
                          <a:ea typeface="Gill Sans"/>
                          <a:cs typeface="Gill Sans"/>
                          <a:sym typeface="Gill Sans"/>
                        </a:rPr>
                        <a:t> single event or discussion forum</a:t>
                      </a:r>
                      <a:endParaRPr sz="1100" u="none" strike="noStrike" cap="none">
                        <a:solidFill>
                          <a:srgbClr val="595959"/>
                        </a:solidFill>
                        <a:latin typeface="Gill Sans"/>
                        <a:ea typeface="Gill Sans"/>
                        <a:cs typeface="Gill Sans"/>
                        <a:sym typeface="Gill Sans"/>
                      </a:endParaRPr>
                    </a:p>
                  </a:txBody>
                  <a:tcPr marL="91425" marR="91425"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r h="269850">
                <a:tc>
                  <a:txBody>
                    <a:bodyPr/>
                    <a:lstStyle/>
                    <a:p>
                      <a:pPr marL="0" marR="0" lvl="0" indent="0" algn="l" rtl="0">
                        <a:lnSpc>
                          <a:spcPct val="100000"/>
                        </a:lnSpc>
                        <a:spcBef>
                          <a:spcPts val="0"/>
                        </a:spcBef>
                        <a:spcAft>
                          <a:spcPts val="0"/>
                        </a:spcAft>
                        <a:buClr>
                          <a:srgbClr val="000000"/>
                        </a:buClr>
                        <a:buSzPts val="900"/>
                        <a:buFont typeface="Arial"/>
                        <a:buNone/>
                      </a:pPr>
                      <a:r>
                        <a:rPr lang="en" sz="1100" b="1" u="none" strike="noStrike" cap="none">
                          <a:solidFill>
                            <a:srgbClr val="595959"/>
                          </a:solidFill>
                          <a:latin typeface="Gill Sans"/>
                          <a:ea typeface="Gill Sans"/>
                          <a:cs typeface="Gill Sans"/>
                          <a:sym typeface="Gill Sans"/>
                        </a:rPr>
                        <a:t>Topic approval: </a:t>
                      </a:r>
                      <a:r>
                        <a:rPr lang="en" sz="1100" u="none" strike="noStrike" cap="none">
                          <a:solidFill>
                            <a:srgbClr val="595959"/>
                          </a:solidFill>
                          <a:latin typeface="Gill Sans"/>
                          <a:ea typeface="Gill Sans"/>
                          <a:cs typeface="Gill Sans"/>
                          <a:sym typeface="Gill Sans"/>
                        </a:rPr>
                        <a:t>NM or TF</a:t>
                      </a:r>
                      <a:endParaRPr sz="1100" u="none" strike="noStrike" cap="none">
                        <a:solidFill>
                          <a:srgbClr val="595959"/>
                        </a:solidFill>
                        <a:latin typeface="Gill Sans"/>
                        <a:ea typeface="Gill Sans"/>
                        <a:cs typeface="Gill Sans"/>
                        <a:sym typeface="Gill Sans"/>
                      </a:endParaRPr>
                    </a:p>
                  </a:txBody>
                  <a:tcPr marL="91425" marR="91425"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1"/>
                  </a:ext>
                </a:extLst>
              </a:tr>
              <a:tr h="269850">
                <a:tc>
                  <a:txBody>
                    <a:bodyPr/>
                    <a:lstStyle/>
                    <a:p>
                      <a:pPr marL="0" marR="0" lvl="0" indent="0" algn="l" rtl="0">
                        <a:lnSpc>
                          <a:spcPct val="100000"/>
                        </a:lnSpc>
                        <a:spcBef>
                          <a:spcPts val="0"/>
                        </a:spcBef>
                        <a:spcAft>
                          <a:spcPts val="0"/>
                        </a:spcAft>
                        <a:buClr>
                          <a:srgbClr val="000000"/>
                        </a:buClr>
                        <a:buSzPts val="900"/>
                        <a:buFont typeface="Arial"/>
                        <a:buNone/>
                      </a:pPr>
                      <a:r>
                        <a:rPr lang="en" sz="1100" b="1" u="none" strike="noStrike" cap="none">
                          <a:solidFill>
                            <a:srgbClr val="595959"/>
                          </a:solidFill>
                          <a:latin typeface="Gill Sans"/>
                          <a:ea typeface="Gill Sans"/>
                          <a:cs typeface="Gill Sans"/>
                          <a:sym typeface="Gill Sans"/>
                        </a:rPr>
                        <a:t>Participation:</a:t>
                      </a:r>
                      <a:r>
                        <a:rPr lang="en" sz="1100" u="none" strike="noStrike" cap="none">
                          <a:solidFill>
                            <a:srgbClr val="595959"/>
                          </a:solidFill>
                          <a:latin typeface="Gill Sans"/>
                          <a:ea typeface="Gill Sans"/>
                          <a:cs typeface="Gill Sans"/>
                          <a:sym typeface="Gill Sans"/>
                        </a:rPr>
                        <a:t> open</a:t>
                      </a:r>
                      <a:endParaRPr sz="1100" u="none" strike="noStrike" cap="none">
                        <a:solidFill>
                          <a:srgbClr val="595959"/>
                        </a:solidFill>
                        <a:latin typeface="Gill Sans"/>
                        <a:ea typeface="Gill Sans"/>
                        <a:cs typeface="Gill Sans"/>
                        <a:sym typeface="Gill Sans"/>
                      </a:endParaRPr>
                    </a:p>
                  </a:txBody>
                  <a:tcPr marL="91425" marR="91425"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2"/>
                  </a:ext>
                </a:extLst>
              </a:tr>
              <a:tr h="269850">
                <a:tc>
                  <a:txBody>
                    <a:bodyPr/>
                    <a:lstStyle/>
                    <a:p>
                      <a:pPr marL="0" marR="0" lvl="0" indent="0" algn="l" rtl="0">
                        <a:lnSpc>
                          <a:spcPct val="100000"/>
                        </a:lnSpc>
                        <a:spcBef>
                          <a:spcPts val="0"/>
                        </a:spcBef>
                        <a:spcAft>
                          <a:spcPts val="0"/>
                        </a:spcAft>
                        <a:buClr>
                          <a:srgbClr val="000000"/>
                        </a:buClr>
                        <a:buSzPts val="900"/>
                        <a:buFont typeface="Arial"/>
                        <a:buNone/>
                      </a:pPr>
                      <a:r>
                        <a:rPr lang="en" sz="1100" b="1" u="none" strike="noStrike" cap="none">
                          <a:solidFill>
                            <a:srgbClr val="595959"/>
                          </a:solidFill>
                          <a:latin typeface="Gill Sans"/>
                          <a:ea typeface="Gill Sans"/>
                          <a:cs typeface="Gill Sans"/>
                          <a:sym typeface="Gill Sans"/>
                        </a:rPr>
                        <a:t>Scoping:</a:t>
                      </a:r>
                      <a:r>
                        <a:rPr lang="en" sz="1100" u="none" strike="noStrike" cap="none">
                          <a:solidFill>
                            <a:srgbClr val="595959"/>
                          </a:solidFill>
                          <a:latin typeface="Gill Sans"/>
                          <a:ea typeface="Gill Sans"/>
                          <a:cs typeface="Gill Sans"/>
                          <a:sym typeface="Gill Sans"/>
                        </a:rPr>
                        <a:t> N/A</a:t>
                      </a:r>
                      <a:endParaRPr sz="1100" u="none" strike="noStrike" cap="none">
                        <a:solidFill>
                          <a:srgbClr val="595959"/>
                        </a:solidFill>
                        <a:latin typeface="Gill Sans"/>
                        <a:ea typeface="Gill Sans"/>
                        <a:cs typeface="Gill Sans"/>
                        <a:sym typeface="Gill Sans"/>
                      </a:endParaRPr>
                    </a:p>
                  </a:txBody>
                  <a:tcPr marL="91425" marR="91425"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3"/>
                  </a:ext>
                </a:extLst>
              </a:tr>
              <a:tr h="387550">
                <a:tc>
                  <a:txBody>
                    <a:bodyPr/>
                    <a:lstStyle/>
                    <a:p>
                      <a:pPr marL="0" marR="0" lvl="0" indent="0" algn="l" rtl="0">
                        <a:lnSpc>
                          <a:spcPct val="100000"/>
                        </a:lnSpc>
                        <a:spcBef>
                          <a:spcPts val="0"/>
                        </a:spcBef>
                        <a:spcAft>
                          <a:spcPts val="0"/>
                        </a:spcAft>
                        <a:buClr>
                          <a:srgbClr val="000000"/>
                        </a:buClr>
                        <a:buSzPts val="900"/>
                        <a:buFont typeface="Arial"/>
                        <a:buNone/>
                      </a:pPr>
                      <a:r>
                        <a:rPr lang="en" sz="1100" b="1" u="none" strike="noStrike" cap="none">
                          <a:solidFill>
                            <a:srgbClr val="595959"/>
                          </a:solidFill>
                          <a:latin typeface="Gill Sans"/>
                          <a:ea typeface="Gill Sans"/>
                          <a:cs typeface="Gill Sans"/>
                          <a:sym typeface="Gill Sans"/>
                        </a:rPr>
                        <a:t>Output: </a:t>
                      </a:r>
                      <a:r>
                        <a:rPr lang="en" sz="1100" u="none" strike="noStrike" cap="none">
                          <a:solidFill>
                            <a:srgbClr val="595959"/>
                          </a:solidFill>
                          <a:latin typeface="Gill Sans"/>
                          <a:ea typeface="Gill Sans"/>
                          <a:cs typeface="Gill Sans"/>
                          <a:sym typeface="Gill Sans"/>
                        </a:rPr>
                        <a:t>shared materials (slides, recordings)</a:t>
                      </a:r>
                      <a:endParaRPr sz="1100" u="none" strike="noStrike" cap="none">
                        <a:solidFill>
                          <a:srgbClr val="595959"/>
                        </a:solidFill>
                        <a:latin typeface="Gill Sans"/>
                        <a:ea typeface="Gill Sans"/>
                        <a:cs typeface="Gill Sans"/>
                        <a:sym typeface="Gill Sans"/>
                      </a:endParaRPr>
                    </a:p>
                  </a:txBody>
                  <a:tcPr marL="91425" marR="91425"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643" name="Google Shape;643;p80"/>
          <p:cNvGraphicFramePr/>
          <p:nvPr/>
        </p:nvGraphicFramePr>
        <p:xfrm>
          <a:off x="2597292" y="2931944"/>
          <a:ext cx="2025900" cy="1585645"/>
        </p:xfrm>
        <a:graphic>
          <a:graphicData uri="http://schemas.openxmlformats.org/drawingml/2006/table">
            <a:tbl>
              <a:tblPr>
                <a:noFill/>
                <a:tableStyleId>{1AAEF9B1-B4F9-4375-98E0-B13084D9AA8F}</a:tableStyleId>
              </a:tblPr>
              <a:tblGrid>
                <a:gridCol w="2025900">
                  <a:extLst>
                    <a:ext uri="{9D8B030D-6E8A-4147-A177-3AD203B41FA5}">
                      <a16:colId xmlns:a16="http://schemas.microsoft.com/office/drawing/2014/main" val="20000"/>
                    </a:ext>
                  </a:extLst>
                </a:gridCol>
              </a:tblGrid>
              <a:tr h="233300">
                <a:tc>
                  <a:txBody>
                    <a:bodyPr/>
                    <a:lstStyle/>
                    <a:p>
                      <a:pPr marL="0" marR="0" lvl="0" indent="0" algn="l" rtl="0">
                        <a:lnSpc>
                          <a:spcPct val="100000"/>
                        </a:lnSpc>
                        <a:spcBef>
                          <a:spcPts val="0"/>
                        </a:spcBef>
                        <a:spcAft>
                          <a:spcPts val="0"/>
                        </a:spcAft>
                        <a:buClr>
                          <a:srgbClr val="000000"/>
                        </a:buClr>
                        <a:buSzPts val="900"/>
                        <a:buFont typeface="Arial"/>
                        <a:buNone/>
                      </a:pPr>
                      <a:r>
                        <a:rPr lang="en" sz="1100" b="1" u="none" strike="noStrike" cap="none">
                          <a:solidFill>
                            <a:srgbClr val="595959"/>
                          </a:solidFill>
                          <a:latin typeface="Gill Sans"/>
                          <a:ea typeface="Gill Sans"/>
                          <a:cs typeface="Gill Sans"/>
                          <a:sym typeface="Gill Sans"/>
                        </a:rPr>
                        <a:t>Typical duration:</a:t>
                      </a:r>
                      <a:r>
                        <a:rPr lang="en" sz="1100" u="none" strike="noStrike" cap="none">
                          <a:solidFill>
                            <a:srgbClr val="595959"/>
                          </a:solidFill>
                          <a:latin typeface="Gill Sans"/>
                          <a:ea typeface="Gill Sans"/>
                          <a:cs typeface="Gill Sans"/>
                          <a:sym typeface="Gill Sans"/>
                        </a:rPr>
                        <a:t> 3-6 months </a:t>
                      </a:r>
                      <a:endParaRPr sz="1100" u="none" strike="noStrike" cap="none">
                        <a:solidFill>
                          <a:srgbClr val="595959"/>
                        </a:solidFill>
                        <a:latin typeface="Gill Sans"/>
                        <a:ea typeface="Gill Sans"/>
                        <a:cs typeface="Gill Sans"/>
                        <a:sym typeface="Gill Sans"/>
                      </a:endParaRPr>
                    </a:p>
                  </a:txBody>
                  <a:tcPr marL="91425" marR="91425"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r h="266800">
                <a:tc>
                  <a:txBody>
                    <a:bodyPr/>
                    <a:lstStyle/>
                    <a:p>
                      <a:pPr marL="0" marR="0" lvl="0" indent="0" algn="l" rtl="0">
                        <a:lnSpc>
                          <a:spcPct val="100000"/>
                        </a:lnSpc>
                        <a:spcBef>
                          <a:spcPts val="0"/>
                        </a:spcBef>
                        <a:spcAft>
                          <a:spcPts val="0"/>
                        </a:spcAft>
                        <a:buClr>
                          <a:srgbClr val="000000"/>
                        </a:buClr>
                        <a:buSzPts val="900"/>
                        <a:buFont typeface="Arial"/>
                        <a:buNone/>
                      </a:pPr>
                      <a:r>
                        <a:rPr lang="en" sz="1100" b="1" u="none" strike="noStrike" cap="none">
                          <a:solidFill>
                            <a:srgbClr val="595959"/>
                          </a:solidFill>
                          <a:latin typeface="Gill Sans"/>
                          <a:ea typeface="Gill Sans"/>
                          <a:cs typeface="Gill Sans"/>
                          <a:sym typeface="Gill Sans"/>
                        </a:rPr>
                        <a:t>Topic approval: </a:t>
                      </a:r>
                      <a:r>
                        <a:rPr lang="en" sz="1100" u="none" strike="noStrike" cap="none">
                          <a:solidFill>
                            <a:srgbClr val="595959"/>
                          </a:solidFill>
                          <a:latin typeface="Gill Sans"/>
                          <a:ea typeface="Gill Sans"/>
                          <a:cs typeface="Gill Sans"/>
                          <a:sym typeface="Gill Sans"/>
                        </a:rPr>
                        <a:t>SG </a:t>
                      </a:r>
                      <a:endParaRPr sz="1100" u="none" strike="noStrike" cap="none">
                        <a:solidFill>
                          <a:srgbClr val="595959"/>
                        </a:solidFill>
                        <a:latin typeface="Gill Sans"/>
                        <a:ea typeface="Gill Sans"/>
                        <a:cs typeface="Gill Sans"/>
                        <a:sym typeface="Gill Sans"/>
                      </a:endParaRPr>
                    </a:p>
                  </a:txBody>
                  <a:tcPr marL="91425" marR="91425"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1"/>
                  </a:ext>
                </a:extLst>
              </a:tr>
              <a:tr h="349325">
                <a:tc>
                  <a:txBody>
                    <a:bodyPr/>
                    <a:lstStyle/>
                    <a:p>
                      <a:pPr marL="0" marR="0" lvl="0" indent="0" algn="l" rtl="0">
                        <a:lnSpc>
                          <a:spcPct val="100000"/>
                        </a:lnSpc>
                        <a:spcBef>
                          <a:spcPts val="0"/>
                        </a:spcBef>
                        <a:spcAft>
                          <a:spcPts val="0"/>
                        </a:spcAft>
                        <a:buClr>
                          <a:srgbClr val="000000"/>
                        </a:buClr>
                        <a:buSzPts val="900"/>
                        <a:buFont typeface="Arial"/>
                        <a:buNone/>
                      </a:pPr>
                      <a:r>
                        <a:rPr lang="en" sz="1100" b="1" u="none" strike="noStrike" cap="none">
                          <a:solidFill>
                            <a:srgbClr val="595959"/>
                          </a:solidFill>
                          <a:latin typeface="Gill Sans"/>
                          <a:ea typeface="Gill Sans"/>
                          <a:cs typeface="Gill Sans"/>
                          <a:sym typeface="Gill Sans"/>
                        </a:rPr>
                        <a:t>Participation:</a:t>
                      </a:r>
                      <a:r>
                        <a:rPr lang="en" sz="1100" u="none" strike="noStrike" cap="none">
                          <a:solidFill>
                            <a:srgbClr val="595959"/>
                          </a:solidFill>
                          <a:latin typeface="Gill Sans"/>
                          <a:ea typeface="Gill Sans"/>
                          <a:cs typeface="Gill Sans"/>
                          <a:sym typeface="Gill Sans"/>
                        </a:rPr>
                        <a:t> CCG and self nominations</a:t>
                      </a:r>
                      <a:endParaRPr sz="1100" u="none" strike="noStrike" cap="none">
                        <a:solidFill>
                          <a:srgbClr val="595959"/>
                        </a:solidFill>
                        <a:latin typeface="Gill Sans"/>
                        <a:ea typeface="Gill Sans"/>
                        <a:cs typeface="Gill Sans"/>
                        <a:sym typeface="Gill Sans"/>
                      </a:endParaRPr>
                    </a:p>
                  </a:txBody>
                  <a:tcPr marL="91425" marR="91425"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2"/>
                  </a:ext>
                </a:extLst>
              </a:tr>
              <a:tr h="233300">
                <a:tc>
                  <a:txBody>
                    <a:bodyPr/>
                    <a:lstStyle/>
                    <a:p>
                      <a:pPr marL="0" marR="0" lvl="0" indent="0" algn="l" rtl="0">
                        <a:lnSpc>
                          <a:spcPct val="100000"/>
                        </a:lnSpc>
                        <a:spcBef>
                          <a:spcPts val="0"/>
                        </a:spcBef>
                        <a:spcAft>
                          <a:spcPts val="0"/>
                        </a:spcAft>
                        <a:buClr>
                          <a:srgbClr val="000000"/>
                        </a:buClr>
                        <a:buSzPts val="900"/>
                        <a:buFont typeface="Arial"/>
                        <a:buNone/>
                      </a:pPr>
                      <a:r>
                        <a:rPr lang="en" sz="1100" b="1" u="none" strike="noStrike" cap="none">
                          <a:solidFill>
                            <a:srgbClr val="595959"/>
                          </a:solidFill>
                          <a:latin typeface="Gill Sans"/>
                          <a:ea typeface="Gill Sans"/>
                          <a:cs typeface="Gill Sans"/>
                          <a:sym typeface="Gill Sans"/>
                        </a:rPr>
                        <a:t>Scoping:</a:t>
                      </a:r>
                      <a:r>
                        <a:rPr lang="en" sz="1100" u="none" strike="noStrike" cap="none">
                          <a:solidFill>
                            <a:srgbClr val="595959"/>
                          </a:solidFill>
                          <a:latin typeface="Gill Sans"/>
                          <a:ea typeface="Gill Sans"/>
                          <a:cs typeface="Gill Sans"/>
                          <a:sym typeface="Gill Sans"/>
                        </a:rPr>
                        <a:t> Yes</a:t>
                      </a:r>
                      <a:endParaRPr sz="1100" u="none" strike="noStrike" cap="none">
                        <a:solidFill>
                          <a:srgbClr val="595959"/>
                        </a:solidFill>
                        <a:latin typeface="Gill Sans"/>
                        <a:ea typeface="Gill Sans"/>
                        <a:cs typeface="Gill Sans"/>
                        <a:sym typeface="Gill Sans"/>
                      </a:endParaRPr>
                    </a:p>
                  </a:txBody>
                  <a:tcPr marL="91425" marR="91425"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3"/>
                  </a:ext>
                </a:extLst>
              </a:tr>
              <a:tr h="411500">
                <a:tc>
                  <a:txBody>
                    <a:bodyPr/>
                    <a:lstStyle/>
                    <a:p>
                      <a:pPr marL="0" marR="0" lvl="0" indent="0" algn="l" rtl="0">
                        <a:lnSpc>
                          <a:spcPct val="100000"/>
                        </a:lnSpc>
                        <a:spcBef>
                          <a:spcPts val="0"/>
                        </a:spcBef>
                        <a:spcAft>
                          <a:spcPts val="0"/>
                        </a:spcAft>
                        <a:buClr>
                          <a:srgbClr val="000000"/>
                        </a:buClr>
                        <a:buSzPts val="900"/>
                        <a:buFont typeface="Arial"/>
                        <a:buNone/>
                      </a:pPr>
                      <a:r>
                        <a:rPr lang="en" sz="1100" b="1" u="none" strike="noStrike" cap="none">
                          <a:solidFill>
                            <a:srgbClr val="595959"/>
                          </a:solidFill>
                          <a:latin typeface="Gill Sans"/>
                          <a:ea typeface="Gill Sans"/>
                          <a:cs typeface="Gill Sans"/>
                          <a:sym typeface="Gill Sans"/>
                        </a:rPr>
                        <a:t>Output: </a:t>
                      </a:r>
                      <a:r>
                        <a:rPr lang="en" sz="1100" u="none" strike="noStrike" cap="none">
                          <a:solidFill>
                            <a:srgbClr val="595959"/>
                          </a:solidFill>
                          <a:latin typeface="Gill Sans"/>
                          <a:ea typeface="Gill Sans"/>
                          <a:cs typeface="Gill Sans"/>
                          <a:sym typeface="Gill Sans"/>
                        </a:rPr>
                        <a:t>shared learnings, </a:t>
                      </a:r>
                      <a:endParaRPr sz="1100" u="none" strike="noStrike" cap="none">
                        <a:solidFill>
                          <a:srgbClr val="595959"/>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r>
                        <a:rPr lang="en" sz="1100" u="none" strike="noStrike" cap="none">
                          <a:solidFill>
                            <a:srgbClr val="595959"/>
                          </a:solidFill>
                          <a:latin typeface="Gill Sans"/>
                          <a:ea typeface="Gill Sans"/>
                          <a:cs typeface="Gill Sans"/>
                          <a:sym typeface="Gill Sans"/>
                        </a:rPr>
                        <a:t>sometimes a knowledge </a:t>
                      </a:r>
                      <a:endParaRPr sz="1100" u="none" strike="noStrike" cap="none">
                        <a:solidFill>
                          <a:srgbClr val="595959"/>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r>
                        <a:rPr lang="en" sz="1100" u="none" strike="noStrike" cap="none">
                          <a:solidFill>
                            <a:srgbClr val="595959"/>
                          </a:solidFill>
                          <a:latin typeface="Gill Sans"/>
                          <a:ea typeface="Gill Sans"/>
                          <a:cs typeface="Gill Sans"/>
                          <a:sym typeface="Gill Sans"/>
                        </a:rPr>
                        <a:t>product</a:t>
                      </a:r>
                      <a:endParaRPr sz="1100" u="none" strike="noStrike" cap="none">
                        <a:solidFill>
                          <a:srgbClr val="595959"/>
                        </a:solidFill>
                        <a:latin typeface="Gill Sans"/>
                        <a:ea typeface="Gill Sans"/>
                        <a:cs typeface="Gill Sans"/>
                        <a:sym typeface="Gill Sans"/>
                      </a:endParaRPr>
                    </a:p>
                  </a:txBody>
                  <a:tcPr marL="91425" marR="91425"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644" name="Google Shape;644;p80"/>
          <p:cNvGraphicFramePr/>
          <p:nvPr/>
        </p:nvGraphicFramePr>
        <p:xfrm>
          <a:off x="6731625" y="2932453"/>
          <a:ext cx="2251475" cy="1494225"/>
        </p:xfrm>
        <a:graphic>
          <a:graphicData uri="http://schemas.openxmlformats.org/drawingml/2006/table">
            <a:tbl>
              <a:tblPr>
                <a:noFill/>
                <a:tableStyleId>{1AAEF9B1-B4F9-4375-98E0-B13084D9AA8F}</a:tableStyleId>
              </a:tblPr>
              <a:tblGrid>
                <a:gridCol w="2251475">
                  <a:extLst>
                    <a:ext uri="{9D8B030D-6E8A-4147-A177-3AD203B41FA5}">
                      <a16:colId xmlns:a16="http://schemas.microsoft.com/office/drawing/2014/main" val="20000"/>
                    </a:ext>
                  </a:extLst>
                </a:gridCol>
              </a:tblGrid>
              <a:tr h="282525">
                <a:tc>
                  <a:txBody>
                    <a:bodyPr/>
                    <a:lstStyle/>
                    <a:p>
                      <a:pPr marL="0" marR="0" lvl="0" indent="0" algn="l" rtl="0">
                        <a:lnSpc>
                          <a:spcPct val="100000"/>
                        </a:lnSpc>
                        <a:spcBef>
                          <a:spcPts val="0"/>
                        </a:spcBef>
                        <a:spcAft>
                          <a:spcPts val="0"/>
                        </a:spcAft>
                        <a:buClr>
                          <a:srgbClr val="000000"/>
                        </a:buClr>
                        <a:buSzPts val="900"/>
                        <a:buFont typeface="Arial"/>
                        <a:buNone/>
                      </a:pPr>
                      <a:r>
                        <a:rPr lang="en" sz="1100" b="1" u="none" strike="noStrike" cap="none">
                          <a:solidFill>
                            <a:srgbClr val="595959"/>
                          </a:solidFill>
                          <a:latin typeface="Gill Sans"/>
                          <a:ea typeface="Gill Sans"/>
                          <a:cs typeface="Gill Sans"/>
                          <a:sym typeface="Gill Sans"/>
                        </a:rPr>
                        <a:t>Typical duration:</a:t>
                      </a:r>
                      <a:r>
                        <a:rPr lang="en" sz="1100" u="none" strike="noStrike" cap="none">
                          <a:solidFill>
                            <a:srgbClr val="595959"/>
                          </a:solidFill>
                          <a:latin typeface="Gill Sans"/>
                          <a:ea typeface="Gill Sans"/>
                          <a:cs typeface="Gill Sans"/>
                          <a:sym typeface="Gill Sans"/>
                        </a:rPr>
                        <a:t> 18-24 months </a:t>
                      </a:r>
                      <a:endParaRPr sz="1100" u="none" strike="noStrike" cap="none">
                        <a:solidFill>
                          <a:srgbClr val="595959"/>
                        </a:solidFill>
                        <a:latin typeface="Gill Sans"/>
                        <a:ea typeface="Gill Sans"/>
                        <a:cs typeface="Gill Sans"/>
                        <a:sym typeface="Gill Sans"/>
                      </a:endParaRPr>
                    </a:p>
                  </a:txBody>
                  <a:tcPr marL="91425" marR="91425"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r h="282525">
                <a:tc>
                  <a:txBody>
                    <a:bodyPr/>
                    <a:lstStyle/>
                    <a:p>
                      <a:pPr marL="0" marR="0" lvl="0" indent="0" algn="l" rtl="0">
                        <a:lnSpc>
                          <a:spcPct val="100000"/>
                        </a:lnSpc>
                        <a:spcBef>
                          <a:spcPts val="0"/>
                        </a:spcBef>
                        <a:spcAft>
                          <a:spcPts val="0"/>
                        </a:spcAft>
                        <a:buClr>
                          <a:srgbClr val="000000"/>
                        </a:buClr>
                        <a:buSzPts val="900"/>
                        <a:buFont typeface="Arial"/>
                        <a:buNone/>
                      </a:pPr>
                      <a:r>
                        <a:rPr lang="en" sz="1100" b="1" u="none" strike="noStrike" cap="none">
                          <a:solidFill>
                            <a:srgbClr val="595959"/>
                          </a:solidFill>
                          <a:latin typeface="Gill Sans"/>
                          <a:ea typeface="Gill Sans"/>
                          <a:cs typeface="Gill Sans"/>
                          <a:sym typeface="Gill Sans"/>
                        </a:rPr>
                        <a:t>Topic approval: </a:t>
                      </a:r>
                      <a:r>
                        <a:rPr lang="en" sz="1100" u="none" strike="noStrike" cap="none">
                          <a:solidFill>
                            <a:srgbClr val="595959"/>
                          </a:solidFill>
                          <a:latin typeface="Gill Sans"/>
                          <a:ea typeface="Gill Sans"/>
                          <a:cs typeface="Gill Sans"/>
                          <a:sym typeface="Gill Sans"/>
                        </a:rPr>
                        <a:t>SG</a:t>
                      </a:r>
                      <a:endParaRPr sz="1100" u="none" strike="noStrike" cap="none">
                        <a:solidFill>
                          <a:srgbClr val="595959"/>
                        </a:solidFill>
                        <a:latin typeface="Gill Sans"/>
                        <a:ea typeface="Gill Sans"/>
                        <a:cs typeface="Gill Sans"/>
                        <a:sym typeface="Gill Sans"/>
                      </a:endParaRPr>
                    </a:p>
                  </a:txBody>
                  <a:tcPr marL="91425" marR="91425"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1"/>
                  </a:ext>
                </a:extLst>
              </a:tr>
              <a:tr h="282525">
                <a:tc>
                  <a:txBody>
                    <a:bodyPr/>
                    <a:lstStyle/>
                    <a:p>
                      <a:pPr marL="0" marR="0" lvl="0" indent="0" algn="l" rtl="0">
                        <a:lnSpc>
                          <a:spcPct val="100000"/>
                        </a:lnSpc>
                        <a:spcBef>
                          <a:spcPts val="0"/>
                        </a:spcBef>
                        <a:spcAft>
                          <a:spcPts val="0"/>
                        </a:spcAft>
                        <a:buClr>
                          <a:srgbClr val="000000"/>
                        </a:buClr>
                        <a:buSzPts val="900"/>
                        <a:buFont typeface="Arial"/>
                        <a:buNone/>
                      </a:pPr>
                      <a:r>
                        <a:rPr lang="en" sz="1100" b="1" u="none" strike="noStrike" cap="none">
                          <a:solidFill>
                            <a:srgbClr val="595959"/>
                          </a:solidFill>
                          <a:latin typeface="Gill Sans"/>
                          <a:ea typeface="Gill Sans"/>
                          <a:cs typeface="Gill Sans"/>
                          <a:sym typeface="Gill Sans"/>
                        </a:rPr>
                        <a:t>Participation:</a:t>
                      </a:r>
                      <a:r>
                        <a:rPr lang="en" sz="1100" u="none" strike="noStrike" cap="none">
                          <a:solidFill>
                            <a:srgbClr val="595959"/>
                          </a:solidFill>
                          <a:latin typeface="Gill Sans"/>
                          <a:ea typeface="Gill Sans"/>
                          <a:cs typeface="Gill Sans"/>
                          <a:sym typeface="Gill Sans"/>
                        </a:rPr>
                        <a:t> CCG nominations</a:t>
                      </a:r>
                      <a:endParaRPr sz="1100" u="none" strike="noStrike" cap="none">
                        <a:solidFill>
                          <a:srgbClr val="595959"/>
                        </a:solidFill>
                        <a:latin typeface="Gill Sans"/>
                        <a:ea typeface="Gill Sans"/>
                        <a:cs typeface="Gill Sans"/>
                        <a:sym typeface="Gill Sans"/>
                      </a:endParaRPr>
                    </a:p>
                  </a:txBody>
                  <a:tcPr marL="91425" marR="91425"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2"/>
                  </a:ext>
                </a:extLst>
              </a:tr>
              <a:tr h="282525">
                <a:tc>
                  <a:txBody>
                    <a:bodyPr/>
                    <a:lstStyle/>
                    <a:p>
                      <a:pPr marL="0" marR="0" lvl="0" indent="0" algn="l" rtl="0">
                        <a:lnSpc>
                          <a:spcPct val="100000"/>
                        </a:lnSpc>
                        <a:spcBef>
                          <a:spcPts val="0"/>
                        </a:spcBef>
                        <a:spcAft>
                          <a:spcPts val="0"/>
                        </a:spcAft>
                        <a:buClr>
                          <a:srgbClr val="000000"/>
                        </a:buClr>
                        <a:buSzPts val="900"/>
                        <a:buFont typeface="Arial"/>
                        <a:buNone/>
                      </a:pPr>
                      <a:r>
                        <a:rPr lang="en" sz="1100" b="1" u="none" strike="noStrike" cap="none">
                          <a:solidFill>
                            <a:srgbClr val="595959"/>
                          </a:solidFill>
                          <a:latin typeface="Gill Sans"/>
                          <a:ea typeface="Gill Sans"/>
                          <a:cs typeface="Gill Sans"/>
                          <a:sym typeface="Gill Sans"/>
                        </a:rPr>
                        <a:t>Scoping:</a:t>
                      </a:r>
                      <a:r>
                        <a:rPr lang="en" sz="1100" u="none" strike="noStrike" cap="none">
                          <a:solidFill>
                            <a:srgbClr val="595959"/>
                          </a:solidFill>
                          <a:latin typeface="Gill Sans"/>
                          <a:ea typeface="Gill Sans"/>
                          <a:cs typeface="Gill Sans"/>
                          <a:sym typeface="Gill Sans"/>
                        </a:rPr>
                        <a:t> Yes</a:t>
                      </a:r>
                      <a:endParaRPr sz="1100" u="none" strike="noStrike" cap="none">
                        <a:solidFill>
                          <a:srgbClr val="595959"/>
                        </a:solidFill>
                        <a:latin typeface="Gill Sans"/>
                        <a:ea typeface="Gill Sans"/>
                        <a:cs typeface="Gill Sans"/>
                        <a:sym typeface="Gill Sans"/>
                      </a:endParaRPr>
                    </a:p>
                  </a:txBody>
                  <a:tcPr marL="91425" marR="91425"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3"/>
                  </a:ext>
                </a:extLst>
              </a:tr>
              <a:tr h="364125">
                <a:tc>
                  <a:txBody>
                    <a:bodyPr/>
                    <a:lstStyle/>
                    <a:p>
                      <a:pPr marL="0" marR="0" lvl="0" indent="0" algn="l" rtl="0">
                        <a:lnSpc>
                          <a:spcPct val="100000"/>
                        </a:lnSpc>
                        <a:spcBef>
                          <a:spcPts val="0"/>
                        </a:spcBef>
                        <a:spcAft>
                          <a:spcPts val="0"/>
                        </a:spcAft>
                        <a:buClr>
                          <a:srgbClr val="000000"/>
                        </a:buClr>
                        <a:buSzPts val="900"/>
                        <a:buFont typeface="Arial"/>
                        <a:buNone/>
                      </a:pPr>
                      <a:r>
                        <a:rPr lang="en" sz="1100" b="1" u="none" strike="noStrike" cap="none">
                          <a:solidFill>
                            <a:srgbClr val="595959"/>
                          </a:solidFill>
                          <a:latin typeface="Gill Sans"/>
                          <a:ea typeface="Gill Sans"/>
                          <a:cs typeface="Gill Sans"/>
                          <a:sym typeface="Gill Sans"/>
                        </a:rPr>
                        <a:t>Output: </a:t>
                      </a:r>
                      <a:r>
                        <a:rPr lang="en" sz="1100" u="none" strike="noStrike" cap="none">
                          <a:solidFill>
                            <a:srgbClr val="595959"/>
                          </a:solidFill>
                          <a:latin typeface="Gill Sans"/>
                          <a:ea typeface="Gill Sans"/>
                          <a:cs typeface="Gill Sans"/>
                          <a:sym typeface="Gill Sans"/>
                        </a:rPr>
                        <a:t>co-developed knowledge product</a:t>
                      </a:r>
                      <a:endParaRPr sz="1100" u="none" strike="noStrike" cap="none">
                        <a:solidFill>
                          <a:srgbClr val="595959"/>
                        </a:solidFill>
                        <a:latin typeface="Gill Sans"/>
                        <a:ea typeface="Gill Sans"/>
                        <a:cs typeface="Gill Sans"/>
                        <a:sym typeface="Gill Sans"/>
                      </a:endParaRPr>
                    </a:p>
                  </a:txBody>
                  <a:tcPr marL="91425" marR="91425" marT="0" marB="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45" name="Google Shape;645;p80"/>
          <p:cNvSpPr txBox="1">
            <a:spLocks noGrp="1"/>
          </p:cNvSpPr>
          <p:nvPr>
            <p:ph type="sldNum" idx="12"/>
          </p:nvPr>
        </p:nvSpPr>
        <p:spPr>
          <a:xfrm>
            <a:off x="8587922" y="4889471"/>
            <a:ext cx="403800" cy="184800"/>
          </a:xfrm>
          <a:prstGeom prst="rect">
            <a:avLst/>
          </a:prstGeom>
          <a:solidFill>
            <a:srgbClr val="CEDBE1"/>
          </a:solidFill>
          <a:ln>
            <a:noFill/>
          </a:ln>
        </p:spPr>
        <p:txBody>
          <a:bodyPr spcFirstLastPara="1" wrap="square" lIns="0" tIns="0" rIns="0" bIns="0" anchor="t" anchorCtr="0">
            <a:noAutofit/>
          </a:bodyPr>
          <a:lstStyle/>
          <a:p>
            <a:pPr marL="38100" lvl="0" indent="0" algn="l" rtl="0">
              <a:spcBef>
                <a:spcPts val="0"/>
              </a:spcBef>
              <a:spcAft>
                <a:spcPts val="0"/>
              </a:spcAft>
              <a:buClr>
                <a:srgbClr val="000000"/>
              </a:buClr>
              <a:buSzPts val="1200"/>
              <a:buFont typeface="Arial"/>
              <a:buNone/>
            </a:pPr>
            <a:fld id="{00000000-1234-1234-1234-123412341234}" type="slidenum">
              <a:rPr lang="en"/>
              <a:t>14</a:t>
            </a:fld>
            <a:endParaRPr/>
          </a:p>
        </p:txBody>
      </p:sp>
      <p:sp>
        <p:nvSpPr>
          <p:cNvPr id="646" name="Google Shape;646;p80"/>
          <p:cNvSpPr txBox="1">
            <a:spLocks noGrp="1"/>
          </p:cNvSpPr>
          <p:nvPr>
            <p:ph type="title"/>
          </p:nvPr>
        </p:nvSpPr>
        <p:spPr>
          <a:xfrm>
            <a:off x="424263" y="115327"/>
            <a:ext cx="8255100" cy="293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u="none">
                <a:solidFill>
                  <a:srgbClr val="005596"/>
                </a:solidFill>
              </a:rPr>
              <a:t>Learning modalities of the JLN  </a:t>
            </a:r>
            <a:endParaRPr sz="3000" u="none">
              <a:solidFill>
                <a:srgbClr val="005596"/>
              </a:solidFill>
            </a:endParaRPr>
          </a:p>
        </p:txBody>
      </p:sp>
      <p:sp>
        <p:nvSpPr>
          <p:cNvPr id="647" name="Google Shape;647;p80"/>
          <p:cNvSpPr txBox="1"/>
          <p:nvPr/>
        </p:nvSpPr>
        <p:spPr>
          <a:xfrm>
            <a:off x="4685200" y="891975"/>
            <a:ext cx="1925100" cy="3639300"/>
          </a:xfrm>
          <a:prstGeom prst="rect">
            <a:avLst/>
          </a:prstGeom>
          <a:noFill/>
          <a:ln w="9525" cap="flat" cmpd="sng">
            <a:solidFill>
              <a:srgbClr val="8FB98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200"/>
              </a:spcBef>
              <a:spcAft>
                <a:spcPts val="0"/>
              </a:spcAft>
              <a:buClr>
                <a:srgbClr val="000000"/>
              </a:buClr>
              <a:buSzPts val="1300"/>
              <a:buFont typeface="Arial"/>
              <a:buNone/>
            </a:pPr>
            <a:r>
              <a:rPr lang="en" sz="1200" b="0" i="0" u="none" strike="noStrike" cap="none">
                <a:solidFill>
                  <a:srgbClr val="595959"/>
                </a:solidFill>
                <a:latin typeface="Gill Sans"/>
                <a:ea typeface="Gill Sans"/>
                <a:cs typeface="Gill Sans"/>
                <a:sym typeface="Gill Sans"/>
              </a:rPr>
              <a:t>A lightly facilitated joint learning </a:t>
            </a:r>
            <a:r>
              <a:rPr lang="en" sz="1200">
                <a:solidFill>
                  <a:srgbClr val="595959"/>
                </a:solidFill>
                <a:latin typeface="Gill Sans"/>
                <a:ea typeface="Gill Sans"/>
                <a:cs typeface="Gill Sans"/>
                <a:sym typeface="Gill Sans"/>
              </a:rPr>
              <a:t>session(s) </a:t>
            </a:r>
            <a:r>
              <a:rPr lang="en" sz="1200" b="0" i="0" u="none" strike="noStrike" cap="none">
                <a:solidFill>
                  <a:srgbClr val="595959"/>
                </a:solidFill>
                <a:latin typeface="Gill Sans"/>
                <a:ea typeface="Gill Sans"/>
                <a:cs typeface="Gill Sans"/>
                <a:sym typeface="Gill Sans"/>
              </a:rPr>
              <a:t>that convenes two or more interested countries on a specific topic, with the explicit goal to </a:t>
            </a:r>
            <a:r>
              <a:rPr lang="en" sz="1200" b="1" i="0" u="none" strike="noStrike" cap="none">
                <a:solidFill>
                  <a:srgbClr val="595959"/>
                </a:solidFill>
                <a:latin typeface="Gill Sans"/>
                <a:ea typeface="Gill Sans"/>
                <a:cs typeface="Gill Sans"/>
                <a:sym typeface="Gill Sans"/>
              </a:rPr>
              <a:t>exchange experience in order </a:t>
            </a:r>
            <a:r>
              <a:rPr lang="en" sz="1200" b="1">
                <a:solidFill>
                  <a:srgbClr val="595959"/>
                </a:solidFill>
                <a:latin typeface="Gill Sans"/>
                <a:ea typeface="Gill Sans"/>
                <a:cs typeface="Gill Sans"/>
                <a:sym typeface="Gill Sans"/>
              </a:rPr>
              <a:t>to learn from each other</a:t>
            </a:r>
            <a:r>
              <a:rPr lang="en" sz="1200" b="0" i="0" u="none" strike="noStrike" cap="none">
                <a:solidFill>
                  <a:srgbClr val="595959"/>
                </a:solidFill>
                <a:latin typeface="Gill Sans"/>
                <a:ea typeface="Gill Sans"/>
                <a:cs typeface="Gill Sans"/>
                <a:sym typeface="Gill Sans"/>
              </a:rPr>
              <a:t>. This support </a:t>
            </a:r>
            <a:r>
              <a:rPr lang="en" sz="1200">
                <a:solidFill>
                  <a:srgbClr val="595959"/>
                </a:solidFill>
                <a:latin typeface="Gill Sans"/>
                <a:ea typeface="Gill Sans"/>
                <a:cs typeface="Gill Sans"/>
                <a:sym typeface="Gill Sans"/>
              </a:rPr>
              <a:t>complements other learning activities. An example is a country pairing.</a:t>
            </a:r>
            <a:endParaRPr sz="1200" b="0" i="0" u="none" strike="noStrike" cap="none">
              <a:solidFill>
                <a:srgbClr val="595959"/>
              </a:solidFill>
              <a:latin typeface="Gill Sans"/>
              <a:ea typeface="Gill Sans"/>
              <a:cs typeface="Gill Sans"/>
              <a:sym typeface="Gill Sans"/>
            </a:endParaRPr>
          </a:p>
          <a:p>
            <a:pPr marL="0" marR="0" lvl="0" indent="0" algn="l" rtl="0">
              <a:lnSpc>
                <a:spcPct val="100000"/>
              </a:lnSpc>
              <a:spcBef>
                <a:spcPts val="200"/>
              </a:spcBef>
              <a:spcAft>
                <a:spcPts val="0"/>
              </a:spcAft>
              <a:buClr>
                <a:srgbClr val="000000"/>
              </a:buClr>
              <a:buSzPts val="1300"/>
              <a:buFont typeface="Arial"/>
              <a:buNone/>
            </a:pPr>
            <a:endParaRPr sz="1200">
              <a:solidFill>
                <a:srgbClr val="595959"/>
              </a:solidFill>
              <a:latin typeface="Gill Sans"/>
              <a:ea typeface="Gill Sans"/>
              <a:cs typeface="Gill Sans"/>
              <a:sym typeface="Gill Sans"/>
            </a:endParaRPr>
          </a:p>
          <a:p>
            <a:pPr marL="0" marR="0" lvl="0" indent="0" algn="l" rtl="0">
              <a:lnSpc>
                <a:spcPct val="100000"/>
              </a:lnSpc>
              <a:spcBef>
                <a:spcPts val="200"/>
              </a:spcBef>
              <a:spcAft>
                <a:spcPts val="0"/>
              </a:spcAft>
              <a:buClr>
                <a:srgbClr val="000000"/>
              </a:buClr>
              <a:buSzPts val="1300"/>
              <a:buFont typeface="Arial"/>
              <a:buNone/>
            </a:pPr>
            <a:r>
              <a:rPr lang="en" sz="1100" b="1">
                <a:solidFill>
                  <a:srgbClr val="595959"/>
                </a:solidFill>
                <a:latin typeface="Gill Sans"/>
                <a:ea typeface="Gill Sans"/>
                <a:cs typeface="Gill Sans"/>
                <a:sym typeface="Gill Sans"/>
              </a:rPr>
              <a:t>Typical duration: </a:t>
            </a:r>
            <a:r>
              <a:rPr lang="en" sz="1100">
                <a:solidFill>
                  <a:srgbClr val="595959"/>
                </a:solidFill>
                <a:latin typeface="Gill Sans"/>
                <a:ea typeface="Gill Sans"/>
                <a:cs typeface="Gill Sans"/>
                <a:sym typeface="Gill Sans"/>
              </a:rPr>
              <a:t>1-3 months</a:t>
            </a:r>
            <a:endParaRPr sz="1100">
              <a:solidFill>
                <a:srgbClr val="595959"/>
              </a:solidFill>
              <a:latin typeface="Gill Sans"/>
              <a:ea typeface="Gill Sans"/>
              <a:cs typeface="Gill Sans"/>
              <a:sym typeface="Gill Sans"/>
            </a:endParaRPr>
          </a:p>
          <a:p>
            <a:pPr marL="0" marR="0" lvl="0" indent="0" algn="l" rtl="0">
              <a:lnSpc>
                <a:spcPct val="100000"/>
              </a:lnSpc>
              <a:spcBef>
                <a:spcPts val="200"/>
              </a:spcBef>
              <a:spcAft>
                <a:spcPts val="0"/>
              </a:spcAft>
              <a:buClr>
                <a:srgbClr val="000000"/>
              </a:buClr>
              <a:buSzPts val="1300"/>
              <a:buFont typeface="Arial"/>
              <a:buNone/>
            </a:pPr>
            <a:r>
              <a:rPr lang="en" sz="1100" b="1">
                <a:solidFill>
                  <a:srgbClr val="595959"/>
                </a:solidFill>
                <a:latin typeface="Gill Sans"/>
                <a:ea typeface="Gill Sans"/>
                <a:cs typeface="Gill Sans"/>
                <a:sym typeface="Gill Sans"/>
              </a:rPr>
              <a:t>Participation</a:t>
            </a:r>
            <a:r>
              <a:rPr lang="en" sz="1100">
                <a:solidFill>
                  <a:srgbClr val="595959"/>
                </a:solidFill>
                <a:latin typeface="Gill Sans"/>
                <a:ea typeface="Gill Sans"/>
                <a:cs typeface="Gill Sans"/>
                <a:sym typeface="Gill Sans"/>
              </a:rPr>
              <a:t>: CCG nominations</a:t>
            </a:r>
            <a:endParaRPr sz="1100">
              <a:solidFill>
                <a:srgbClr val="595959"/>
              </a:solidFill>
              <a:latin typeface="Gill Sans"/>
              <a:ea typeface="Gill Sans"/>
              <a:cs typeface="Gill Sans"/>
              <a:sym typeface="Gill Sans"/>
            </a:endParaRPr>
          </a:p>
          <a:p>
            <a:pPr marL="0" marR="0" lvl="0" indent="0" algn="l" rtl="0">
              <a:lnSpc>
                <a:spcPct val="100000"/>
              </a:lnSpc>
              <a:spcBef>
                <a:spcPts val="200"/>
              </a:spcBef>
              <a:spcAft>
                <a:spcPts val="0"/>
              </a:spcAft>
              <a:buClr>
                <a:srgbClr val="000000"/>
              </a:buClr>
              <a:buSzPts val="1300"/>
              <a:buFont typeface="Arial"/>
              <a:buNone/>
            </a:pPr>
            <a:r>
              <a:rPr lang="en" sz="1100" b="1">
                <a:solidFill>
                  <a:srgbClr val="595959"/>
                </a:solidFill>
                <a:latin typeface="Gill Sans"/>
                <a:ea typeface="Gill Sans"/>
                <a:cs typeface="Gill Sans"/>
                <a:sym typeface="Gill Sans"/>
              </a:rPr>
              <a:t>Scoping</a:t>
            </a:r>
            <a:r>
              <a:rPr lang="en" sz="1100">
                <a:solidFill>
                  <a:srgbClr val="595959"/>
                </a:solidFill>
                <a:latin typeface="Gill Sans"/>
                <a:ea typeface="Gill Sans"/>
                <a:cs typeface="Gill Sans"/>
                <a:sym typeface="Gill Sans"/>
              </a:rPr>
              <a:t>: Yes</a:t>
            </a:r>
            <a:endParaRPr sz="1100">
              <a:solidFill>
                <a:srgbClr val="595959"/>
              </a:solidFill>
              <a:latin typeface="Gill Sans"/>
              <a:ea typeface="Gill Sans"/>
              <a:cs typeface="Gill Sans"/>
              <a:sym typeface="Gill Sans"/>
            </a:endParaRPr>
          </a:p>
          <a:p>
            <a:pPr marL="0" marR="0" lvl="0" indent="0" algn="l" rtl="0">
              <a:lnSpc>
                <a:spcPct val="100000"/>
              </a:lnSpc>
              <a:spcBef>
                <a:spcPts val="200"/>
              </a:spcBef>
              <a:spcAft>
                <a:spcPts val="0"/>
              </a:spcAft>
              <a:buClr>
                <a:srgbClr val="000000"/>
              </a:buClr>
              <a:buSzPts val="1300"/>
              <a:buFont typeface="Arial"/>
              <a:buNone/>
            </a:pPr>
            <a:r>
              <a:rPr lang="en" sz="1100" b="1">
                <a:solidFill>
                  <a:srgbClr val="595959"/>
                </a:solidFill>
                <a:latin typeface="Gill Sans"/>
                <a:ea typeface="Gill Sans"/>
                <a:cs typeface="Gill Sans"/>
                <a:sym typeface="Gill Sans"/>
              </a:rPr>
              <a:t>Output</a:t>
            </a:r>
            <a:r>
              <a:rPr lang="en" sz="1100">
                <a:solidFill>
                  <a:srgbClr val="595959"/>
                </a:solidFill>
                <a:latin typeface="Gill Sans"/>
                <a:ea typeface="Gill Sans"/>
                <a:cs typeface="Gill Sans"/>
                <a:sym typeface="Gill Sans"/>
              </a:rPr>
              <a:t>: shared materials </a:t>
            </a:r>
            <a:endParaRPr sz="1100">
              <a:solidFill>
                <a:srgbClr val="595959"/>
              </a:solidFill>
              <a:latin typeface="Gill Sans"/>
              <a:ea typeface="Gill Sans"/>
              <a:cs typeface="Gill Sans"/>
              <a:sym typeface="Gill Sans"/>
            </a:endParaRPr>
          </a:p>
          <a:p>
            <a:pPr marL="0" marR="0" lvl="0" indent="0" algn="l" rtl="0">
              <a:lnSpc>
                <a:spcPct val="100000"/>
              </a:lnSpc>
              <a:spcBef>
                <a:spcPts val="200"/>
              </a:spcBef>
              <a:spcAft>
                <a:spcPts val="0"/>
              </a:spcAft>
              <a:buClr>
                <a:srgbClr val="000000"/>
              </a:buClr>
              <a:buSzPts val="1300"/>
              <a:buFont typeface="Arial"/>
              <a:buNone/>
            </a:pPr>
            <a:endParaRPr sz="1200">
              <a:solidFill>
                <a:srgbClr val="595959"/>
              </a:solidFill>
              <a:latin typeface="Gill Sans"/>
              <a:ea typeface="Gill Sans"/>
              <a:cs typeface="Gill Sans"/>
              <a:sym typeface="Gill Sans"/>
            </a:endParaRPr>
          </a:p>
          <a:p>
            <a:pPr marL="0" marR="0" lvl="0" indent="0" algn="l" rtl="0">
              <a:lnSpc>
                <a:spcPct val="100000"/>
              </a:lnSpc>
              <a:spcBef>
                <a:spcPts val="200"/>
              </a:spcBef>
              <a:spcAft>
                <a:spcPts val="0"/>
              </a:spcAft>
              <a:buClr>
                <a:srgbClr val="000000"/>
              </a:buClr>
              <a:buSzPts val="1300"/>
              <a:buFont typeface="Arial"/>
              <a:buNone/>
            </a:pPr>
            <a:endParaRPr sz="1200">
              <a:solidFill>
                <a:srgbClr val="595959"/>
              </a:solidFill>
              <a:latin typeface="Gill Sans"/>
              <a:ea typeface="Gill Sans"/>
              <a:cs typeface="Gill Sans"/>
              <a:sym typeface="Gill Sans"/>
            </a:endParaRPr>
          </a:p>
          <a:p>
            <a:pPr marL="0" marR="0" lvl="0" indent="0" algn="l" rtl="0">
              <a:lnSpc>
                <a:spcPct val="100000"/>
              </a:lnSpc>
              <a:spcBef>
                <a:spcPts val="200"/>
              </a:spcBef>
              <a:spcAft>
                <a:spcPts val="0"/>
              </a:spcAft>
              <a:buClr>
                <a:srgbClr val="000000"/>
              </a:buClr>
              <a:buSzPts val="1300"/>
              <a:buFont typeface="Arial"/>
              <a:buNone/>
            </a:pPr>
            <a:endParaRPr sz="1200" b="0" i="0" u="none" strike="noStrike" cap="none">
              <a:solidFill>
                <a:srgbClr val="595959"/>
              </a:solidFill>
              <a:latin typeface="Gill Sans"/>
              <a:ea typeface="Gill Sans"/>
              <a:cs typeface="Gill Sans"/>
              <a:sym typeface="Gill Sans"/>
            </a:endParaRPr>
          </a:p>
          <a:p>
            <a:pPr marL="0" marR="0" lvl="0" indent="0" algn="l" rtl="0">
              <a:lnSpc>
                <a:spcPct val="100000"/>
              </a:lnSpc>
              <a:spcBef>
                <a:spcPts val="200"/>
              </a:spcBef>
              <a:spcAft>
                <a:spcPts val="0"/>
              </a:spcAft>
              <a:buClr>
                <a:srgbClr val="000000"/>
              </a:buClr>
              <a:buSzPts val="1100"/>
              <a:buFont typeface="Arial"/>
              <a:buNone/>
            </a:pPr>
            <a:endParaRPr sz="1200" b="0" i="0" u="none" strike="noStrike" cap="none">
              <a:solidFill>
                <a:srgbClr val="595959"/>
              </a:solidFill>
              <a:latin typeface="Gill Sans"/>
              <a:ea typeface="Gill Sans"/>
              <a:cs typeface="Gill Sans"/>
              <a:sym typeface="Gill Sans"/>
            </a:endParaRPr>
          </a:p>
        </p:txBody>
      </p:sp>
      <p:sp>
        <p:nvSpPr>
          <p:cNvPr id="648" name="Google Shape;648;p80"/>
          <p:cNvSpPr txBox="1"/>
          <p:nvPr/>
        </p:nvSpPr>
        <p:spPr>
          <a:xfrm>
            <a:off x="4685200" y="664850"/>
            <a:ext cx="1870800" cy="243900"/>
          </a:xfrm>
          <a:prstGeom prst="rect">
            <a:avLst/>
          </a:prstGeom>
          <a:solidFill>
            <a:srgbClr val="4777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300" b="1">
                <a:solidFill>
                  <a:schemeClr val="lt1"/>
                </a:solidFill>
                <a:latin typeface="Gill Sans"/>
                <a:ea typeface="Gill Sans"/>
                <a:cs typeface="Gill Sans"/>
                <a:sym typeface="Gill Sans"/>
              </a:rPr>
              <a:t>On Demand Support </a:t>
            </a:r>
            <a:endParaRPr sz="1300" b="1">
              <a:solidFill>
                <a:schemeClr val="lt1"/>
              </a:solidFill>
              <a:latin typeface="Gill Sans"/>
              <a:ea typeface="Gill Sans"/>
              <a:cs typeface="Gill Sans"/>
              <a:sym typeface="Gill Sans"/>
            </a:endParaRPr>
          </a:p>
        </p:txBody>
      </p:sp>
      <p:sp>
        <p:nvSpPr>
          <p:cNvPr id="649" name="Google Shape;649;p80"/>
          <p:cNvSpPr/>
          <p:nvPr/>
        </p:nvSpPr>
        <p:spPr>
          <a:xfrm>
            <a:off x="141486" y="4531350"/>
            <a:ext cx="8847589" cy="600159"/>
          </a:xfrm>
          <a:prstGeom prst="rightArrow">
            <a:avLst>
              <a:gd name="adj1" fmla="val 50000"/>
              <a:gd name="adj2" fmla="val 50000"/>
            </a:avLst>
          </a:prstGeom>
          <a:solidFill>
            <a:srgbClr val="FFE59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595959"/>
                </a:solidFill>
                <a:latin typeface="Gill Sans"/>
                <a:ea typeface="Gill Sans"/>
                <a:cs typeface="Gill Sans"/>
                <a:sym typeface="Gill Sans"/>
              </a:rPr>
              <a:t>Continuum of engagement, duration, and outputs</a:t>
            </a:r>
            <a:endParaRPr sz="1400" b="1" i="0" u="none" strike="noStrike" cap="none">
              <a:solidFill>
                <a:srgbClr val="595959"/>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81"/>
          <p:cNvSpPr txBox="1">
            <a:spLocks noGrp="1"/>
          </p:cNvSpPr>
          <p:nvPr>
            <p:ph type="title"/>
          </p:nvPr>
        </p:nvSpPr>
        <p:spPr>
          <a:xfrm>
            <a:off x="444500" y="264052"/>
            <a:ext cx="8255100" cy="4617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 sz="3000" u="none">
                <a:latin typeface="Arial"/>
                <a:ea typeface="Arial"/>
                <a:cs typeface="Arial"/>
                <a:sym typeface="Arial"/>
              </a:rPr>
              <a:t>The Reimagining PHC Collaborative </a:t>
            </a:r>
            <a:endParaRPr sz="3000" u="none">
              <a:latin typeface="Arial"/>
              <a:ea typeface="Arial"/>
              <a:cs typeface="Arial"/>
              <a:sym typeface="Arial"/>
            </a:endParaRPr>
          </a:p>
        </p:txBody>
      </p:sp>
      <p:sp>
        <p:nvSpPr>
          <p:cNvPr id="655" name="Google Shape;655;p81"/>
          <p:cNvSpPr txBox="1">
            <a:spLocks noGrp="1"/>
          </p:cNvSpPr>
          <p:nvPr>
            <p:ph type="body" idx="1"/>
          </p:nvPr>
        </p:nvSpPr>
        <p:spPr>
          <a:xfrm>
            <a:off x="457250" y="1013842"/>
            <a:ext cx="8229600" cy="2975400"/>
          </a:xfrm>
          <a:prstGeom prst="rect">
            <a:avLst/>
          </a:prstGeom>
          <a:noFill/>
          <a:ln>
            <a:noFill/>
          </a:ln>
        </p:spPr>
        <p:txBody>
          <a:bodyPr spcFirstLastPara="1" wrap="square" lIns="0" tIns="0" rIns="0" bIns="0" anchor="t" anchorCtr="0">
            <a:spAutoFit/>
          </a:bodyPr>
          <a:lstStyle/>
          <a:p>
            <a:pPr marL="457200" lvl="0" indent="-317500" algn="l" rtl="0">
              <a:lnSpc>
                <a:spcPct val="115000"/>
              </a:lnSpc>
              <a:spcBef>
                <a:spcPts val="0"/>
              </a:spcBef>
              <a:spcAft>
                <a:spcPts val="0"/>
              </a:spcAft>
              <a:buSzPts val="1400"/>
              <a:buFont typeface="Gill Sans"/>
              <a:buChar char="●"/>
            </a:pPr>
            <a:r>
              <a:rPr lang="en">
                <a:solidFill>
                  <a:srgbClr val="00B0F0"/>
                </a:solidFill>
                <a:latin typeface="Gill Sans"/>
                <a:ea typeface="Gill Sans"/>
                <a:cs typeface="Gill Sans"/>
                <a:sym typeface="Gill Sans"/>
              </a:rPr>
              <a:t>The World Bank </a:t>
            </a:r>
            <a:r>
              <a:rPr lang="en">
                <a:solidFill>
                  <a:schemeClr val="dk1"/>
                </a:solidFill>
                <a:latin typeface="Gill Sans"/>
                <a:ea typeface="Gill Sans"/>
                <a:cs typeface="Gill Sans"/>
                <a:sym typeface="Gill Sans"/>
              </a:rPr>
              <a:t>and the </a:t>
            </a:r>
            <a:r>
              <a:rPr lang="en">
                <a:solidFill>
                  <a:srgbClr val="00B0F0"/>
                </a:solidFill>
                <a:latin typeface="Gill Sans"/>
                <a:ea typeface="Gill Sans"/>
                <a:cs typeface="Gill Sans"/>
                <a:sym typeface="Gill Sans"/>
              </a:rPr>
              <a:t>Joint Learning Network </a:t>
            </a:r>
            <a:r>
              <a:rPr lang="en">
                <a:solidFill>
                  <a:schemeClr val="dk1"/>
                </a:solidFill>
                <a:latin typeface="Gill Sans"/>
                <a:ea typeface="Gill Sans"/>
                <a:cs typeface="Gill Sans"/>
                <a:sym typeface="Gill Sans"/>
              </a:rPr>
              <a:t>for Universal Health Coverage </a:t>
            </a:r>
            <a:r>
              <a:rPr lang="en">
                <a:solidFill>
                  <a:srgbClr val="00B0F0"/>
                </a:solidFill>
                <a:latin typeface="Gill Sans"/>
                <a:ea typeface="Gill Sans"/>
                <a:cs typeface="Gill Sans"/>
                <a:sym typeface="Gill Sans"/>
              </a:rPr>
              <a:t>have partnered to create the Reimagining PHC Collaborative</a:t>
            </a:r>
            <a:r>
              <a:rPr lang="en">
                <a:solidFill>
                  <a:schemeClr val="dk1"/>
                </a:solidFill>
                <a:latin typeface="Gill Sans"/>
                <a:ea typeface="Gill Sans"/>
                <a:cs typeface="Gill Sans"/>
                <a:sym typeface="Gill Sans"/>
              </a:rPr>
              <a:t>.</a:t>
            </a:r>
            <a:endParaRPr>
              <a:solidFill>
                <a:schemeClr val="dk1"/>
              </a:solidFill>
              <a:latin typeface="Gill Sans"/>
              <a:ea typeface="Gill Sans"/>
              <a:cs typeface="Gill Sans"/>
              <a:sym typeface="Gill Sans"/>
            </a:endParaRPr>
          </a:p>
          <a:p>
            <a:pPr marL="457200" lvl="0" indent="-317500" algn="l" rtl="0">
              <a:lnSpc>
                <a:spcPct val="115000"/>
              </a:lnSpc>
              <a:spcBef>
                <a:spcPts val="0"/>
              </a:spcBef>
              <a:spcAft>
                <a:spcPts val="0"/>
              </a:spcAft>
              <a:buSzPts val="1400"/>
              <a:buFont typeface="Gill Sans"/>
              <a:buChar char="●"/>
            </a:pPr>
            <a:r>
              <a:rPr lang="en">
                <a:solidFill>
                  <a:schemeClr val="dk1"/>
                </a:solidFill>
                <a:latin typeface="Gill Sans"/>
                <a:ea typeface="Gill Sans"/>
                <a:cs typeface="Gill Sans"/>
                <a:sym typeface="Gill Sans"/>
              </a:rPr>
              <a:t>This collaborative is closely linked to wider efforts in the World Bank’s Health, Nutrition and Population Group’s efforts on Reimagining PHC. </a:t>
            </a:r>
            <a:endParaRPr>
              <a:solidFill>
                <a:schemeClr val="dk1"/>
              </a:solidFill>
              <a:latin typeface="Gill Sans"/>
              <a:ea typeface="Gill Sans"/>
              <a:cs typeface="Gill Sans"/>
              <a:sym typeface="Gill Sans"/>
            </a:endParaRPr>
          </a:p>
          <a:p>
            <a:pPr marL="457200" lvl="0" indent="-317500" algn="l" rtl="0">
              <a:lnSpc>
                <a:spcPct val="115000"/>
              </a:lnSpc>
              <a:spcBef>
                <a:spcPts val="0"/>
              </a:spcBef>
              <a:spcAft>
                <a:spcPts val="0"/>
              </a:spcAft>
              <a:buClr>
                <a:schemeClr val="dk1"/>
              </a:buClr>
              <a:buSzPts val="1400"/>
              <a:buFont typeface="Gill Sans"/>
              <a:buChar char="●"/>
            </a:pPr>
            <a:r>
              <a:rPr lang="en">
                <a:solidFill>
                  <a:schemeClr val="dk1"/>
                </a:solidFill>
                <a:latin typeface="Gill Sans"/>
                <a:ea typeface="Gill Sans"/>
                <a:cs typeface="Gill Sans"/>
                <a:sym typeface="Gill Sans"/>
              </a:rPr>
              <a:t>Goal of the Collaborative:</a:t>
            </a:r>
            <a:endParaRPr>
              <a:solidFill>
                <a:schemeClr val="dk1"/>
              </a:solidFill>
              <a:latin typeface="Gill Sans"/>
              <a:ea typeface="Gill Sans"/>
              <a:cs typeface="Gill Sans"/>
              <a:sym typeface="Gill Sans"/>
            </a:endParaRPr>
          </a:p>
          <a:p>
            <a:pPr marL="914400" lvl="1" indent="-355600" algn="l" rtl="0">
              <a:lnSpc>
                <a:spcPct val="115000"/>
              </a:lnSpc>
              <a:spcBef>
                <a:spcPts val="0"/>
              </a:spcBef>
              <a:spcAft>
                <a:spcPts val="0"/>
              </a:spcAft>
              <a:buClr>
                <a:schemeClr val="dk1"/>
              </a:buClr>
              <a:buSzPts val="2000"/>
              <a:buFont typeface="Gill Sans"/>
              <a:buChar char="○"/>
            </a:pPr>
            <a:r>
              <a:rPr lang="en" sz="1600">
                <a:solidFill>
                  <a:schemeClr val="dk1"/>
                </a:solidFill>
                <a:latin typeface="Gill Sans"/>
                <a:ea typeface="Gill Sans"/>
                <a:cs typeface="Gill Sans"/>
                <a:sym typeface="Gill Sans"/>
              </a:rPr>
              <a:t>To strengthen the capacity of governments by enabling policymakers from a diverse set of countries to learn from each other by sharing lessons and innovations, solving common challenges, and co-producing knowledge on building a fit-for-purpose PHC.</a:t>
            </a:r>
            <a:endParaRPr sz="1600">
              <a:solidFill>
                <a:schemeClr val="dk1"/>
              </a:solidFill>
              <a:latin typeface="Gill Sans"/>
              <a:ea typeface="Gill Sans"/>
              <a:cs typeface="Gill Sans"/>
              <a:sym typeface="Gill Sans"/>
            </a:endParaRPr>
          </a:p>
          <a:p>
            <a:pPr marL="0" lvl="0" indent="0" algn="l" rtl="0">
              <a:lnSpc>
                <a:spcPct val="100000"/>
              </a:lnSpc>
              <a:spcBef>
                <a:spcPts val="1200"/>
              </a:spcBef>
              <a:spcAft>
                <a:spcPts val="0"/>
              </a:spcAft>
              <a:buSzPts val="1400"/>
              <a:buNone/>
            </a:pPr>
            <a:endParaRPr sz="2000" b="1">
              <a:solidFill>
                <a:srgbClr val="00B0F0"/>
              </a:solidFill>
              <a:latin typeface="Gill Sans"/>
              <a:ea typeface="Gill Sans"/>
              <a:cs typeface="Gill Sans"/>
              <a:sym typeface="Gill Sans"/>
            </a:endParaRPr>
          </a:p>
        </p:txBody>
      </p:sp>
      <p:sp>
        <p:nvSpPr>
          <p:cNvPr id="656" name="Google Shape;656;p81"/>
          <p:cNvSpPr txBox="1">
            <a:spLocks noGrp="1"/>
          </p:cNvSpPr>
          <p:nvPr>
            <p:ph type="sldNum" idx="12"/>
          </p:nvPr>
        </p:nvSpPr>
        <p:spPr>
          <a:xfrm>
            <a:off x="8587922" y="4889471"/>
            <a:ext cx="403800" cy="184800"/>
          </a:xfrm>
          <a:prstGeom prst="rect">
            <a:avLst/>
          </a:prstGeom>
          <a:solidFill>
            <a:srgbClr val="CEDBE1"/>
          </a:solidFill>
          <a:ln>
            <a:noFill/>
          </a:ln>
        </p:spPr>
        <p:txBody>
          <a:bodyPr spcFirstLastPara="1" wrap="square" lIns="0" tIns="0" rIns="0" bIns="0" anchor="t" anchorCtr="0">
            <a:spAutoFit/>
          </a:bodyPr>
          <a:lstStyle/>
          <a:p>
            <a:pPr marL="38100" lvl="0" indent="0" algn="l" rtl="0">
              <a:spcBef>
                <a:spcPts val="0"/>
              </a:spcBef>
              <a:spcAft>
                <a:spcPts val="0"/>
              </a:spcAft>
              <a:buClr>
                <a:srgbClr val="000000"/>
              </a:buClr>
              <a:buSzPts val="1200"/>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82"/>
          <p:cNvSpPr txBox="1">
            <a:spLocks noGrp="1"/>
          </p:cNvSpPr>
          <p:nvPr>
            <p:ph type="title"/>
          </p:nvPr>
        </p:nvSpPr>
        <p:spPr>
          <a:xfrm>
            <a:off x="444500" y="264052"/>
            <a:ext cx="8255100" cy="4617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 sz="3000" u="none">
                <a:latin typeface="Arial"/>
                <a:ea typeface="Arial"/>
                <a:cs typeface="Arial"/>
                <a:sym typeface="Arial"/>
              </a:rPr>
              <a:t>Overview of Reimagining PHC collaborative </a:t>
            </a:r>
            <a:endParaRPr sz="3000" u="none">
              <a:latin typeface="Arial"/>
              <a:ea typeface="Arial"/>
              <a:cs typeface="Arial"/>
              <a:sym typeface="Arial"/>
            </a:endParaRPr>
          </a:p>
        </p:txBody>
      </p:sp>
      <p:sp>
        <p:nvSpPr>
          <p:cNvPr id="662" name="Google Shape;662;p82"/>
          <p:cNvSpPr txBox="1">
            <a:spLocks noGrp="1"/>
          </p:cNvSpPr>
          <p:nvPr>
            <p:ph type="body" idx="1"/>
          </p:nvPr>
        </p:nvSpPr>
        <p:spPr>
          <a:xfrm>
            <a:off x="457200" y="756667"/>
            <a:ext cx="8229600" cy="4571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 sz="1600">
                <a:latin typeface="Gill Sans"/>
                <a:ea typeface="Gill Sans"/>
                <a:cs typeface="Gill Sans"/>
                <a:sym typeface="Gill Sans"/>
              </a:rPr>
              <a:t>JLN Technical Initiative: </a:t>
            </a:r>
            <a:r>
              <a:rPr lang="en" sz="1600">
                <a:solidFill>
                  <a:schemeClr val="dk1"/>
                </a:solidFill>
                <a:latin typeface="Gill Sans"/>
                <a:ea typeface="Gill Sans"/>
                <a:cs typeface="Gill Sans"/>
                <a:sym typeface="Gill Sans"/>
              </a:rPr>
              <a:t>Service Delivery and Quality</a:t>
            </a:r>
            <a:endParaRPr sz="1600">
              <a:solidFill>
                <a:schemeClr val="dk1"/>
              </a:solidFill>
              <a:latin typeface="Gill Sans"/>
              <a:ea typeface="Gill Sans"/>
              <a:cs typeface="Gill Sans"/>
              <a:sym typeface="Gill Sans"/>
            </a:endParaRPr>
          </a:p>
          <a:p>
            <a:pPr marL="0" lvl="0" indent="0" algn="l" rtl="0">
              <a:lnSpc>
                <a:spcPct val="100000"/>
              </a:lnSpc>
              <a:spcBef>
                <a:spcPts val="0"/>
              </a:spcBef>
              <a:spcAft>
                <a:spcPts val="0"/>
              </a:spcAft>
              <a:buSzPts val="1400"/>
              <a:buNone/>
            </a:pPr>
            <a:endParaRPr sz="1600">
              <a:latin typeface="Gill Sans"/>
              <a:ea typeface="Gill Sans"/>
              <a:cs typeface="Gill Sans"/>
              <a:sym typeface="Gill Sans"/>
            </a:endParaRPr>
          </a:p>
          <a:p>
            <a:pPr marL="0" lvl="0" indent="0" algn="l" rtl="0">
              <a:lnSpc>
                <a:spcPct val="100000"/>
              </a:lnSpc>
              <a:spcBef>
                <a:spcPts val="0"/>
              </a:spcBef>
              <a:spcAft>
                <a:spcPts val="0"/>
              </a:spcAft>
              <a:buSzPts val="1400"/>
              <a:buNone/>
            </a:pPr>
            <a:r>
              <a:rPr lang="en" sz="1600">
                <a:latin typeface="Gill Sans"/>
                <a:ea typeface="Gill Sans"/>
                <a:cs typeface="Gill Sans"/>
                <a:sym typeface="Gill Sans"/>
              </a:rPr>
              <a:t>Timeframe: </a:t>
            </a:r>
            <a:r>
              <a:rPr lang="en" sz="1600">
                <a:solidFill>
                  <a:schemeClr val="dk1"/>
                </a:solidFill>
                <a:latin typeface="Gill Sans"/>
                <a:ea typeface="Gill Sans"/>
                <a:cs typeface="Gill Sans"/>
                <a:sym typeface="Gill Sans"/>
              </a:rPr>
              <a:t>October 2022 - July 2024 (anticipated)</a:t>
            </a:r>
            <a:endParaRPr sz="1600">
              <a:solidFill>
                <a:schemeClr val="dk1"/>
              </a:solidFill>
              <a:latin typeface="Gill Sans"/>
              <a:ea typeface="Gill Sans"/>
              <a:cs typeface="Gill Sans"/>
              <a:sym typeface="Gill Sans"/>
            </a:endParaRPr>
          </a:p>
          <a:p>
            <a:pPr marL="0" lvl="0" indent="0" algn="l" rtl="0">
              <a:lnSpc>
                <a:spcPct val="100000"/>
              </a:lnSpc>
              <a:spcBef>
                <a:spcPts val="0"/>
              </a:spcBef>
              <a:spcAft>
                <a:spcPts val="0"/>
              </a:spcAft>
              <a:buSzPts val="1400"/>
              <a:buNone/>
            </a:pPr>
            <a:endParaRPr sz="1600">
              <a:solidFill>
                <a:schemeClr val="dk1"/>
              </a:solidFill>
              <a:latin typeface="Gill Sans"/>
              <a:ea typeface="Gill Sans"/>
              <a:cs typeface="Gill Sans"/>
              <a:sym typeface="Gill Sans"/>
            </a:endParaRPr>
          </a:p>
          <a:p>
            <a:pPr marL="0" lvl="0" indent="0" algn="l" rtl="0">
              <a:lnSpc>
                <a:spcPct val="100000"/>
              </a:lnSpc>
              <a:spcBef>
                <a:spcPts val="0"/>
              </a:spcBef>
              <a:spcAft>
                <a:spcPts val="0"/>
              </a:spcAft>
              <a:buSzPts val="1400"/>
              <a:buNone/>
            </a:pPr>
            <a:r>
              <a:rPr lang="en" sz="1600">
                <a:latin typeface="Gill Sans"/>
                <a:ea typeface="Gill Sans"/>
                <a:cs typeface="Gill Sans"/>
                <a:sym typeface="Gill Sans"/>
              </a:rPr>
              <a:t>Design:</a:t>
            </a:r>
            <a:r>
              <a:rPr lang="en" sz="1600">
                <a:solidFill>
                  <a:schemeClr val="dk1"/>
                </a:solidFill>
                <a:latin typeface="Gill Sans"/>
                <a:ea typeface="Gill Sans"/>
                <a:cs typeface="Gill Sans"/>
                <a:sym typeface="Gill Sans"/>
              </a:rPr>
              <a:t> </a:t>
            </a:r>
            <a:endParaRPr sz="1600">
              <a:solidFill>
                <a:schemeClr val="dk1"/>
              </a:solidFill>
              <a:latin typeface="Gill Sans"/>
              <a:ea typeface="Gill Sans"/>
              <a:cs typeface="Gill Sans"/>
              <a:sym typeface="Gill Sans"/>
            </a:endParaRPr>
          </a:p>
          <a:p>
            <a:pPr marL="457200" lvl="0" indent="-304800" algn="l" rtl="0">
              <a:lnSpc>
                <a:spcPct val="100000"/>
              </a:lnSpc>
              <a:spcBef>
                <a:spcPts val="0"/>
              </a:spcBef>
              <a:spcAft>
                <a:spcPts val="0"/>
              </a:spcAft>
              <a:buClr>
                <a:schemeClr val="dk1"/>
              </a:buClr>
              <a:buSzPts val="1200"/>
              <a:buFont typeface="Gill Sans"/>
              <a:buChar char="●"/>
            </a:pPr>
            <a:r>
              <a:rPr lang="en" sz="1600">
                <a:solidFill>
                  <a:schemeClr val="dk1"/>
                </a:solidFill>
                <a:latin typeface="Gill Sans"/>
                <a:ea typeface="Gill Sans"/>
                <a:cs typeface="Gill Sans"/>
                <a:sym typeface="Gill Sans"/>
              </a:rPr>
              <a:t>Start virtually in Year 1 and depending on continued interest and need from members as well as funding support, expected to extend its duration and may also include in-person meetings. </a:t>
            </a:r>
            <a:endParaRPr sz="1600">
              <a:solidFill>
                <a:schemeClr val="dk1"/>
              </a:solidFill>
              <a:latin typeface="Gill Sans"/>
              <a:ea typeface="Gill Sans"/>
              <a:cs typeface="Gill Sans"/>
              <a:sym typeface="Gill Sans"/>
            </a:endParaRPr>
          </a:p>
          <a:p>
            <a:pPr marL="457200" lvl="0" indent="-304800" algn="l" rtl="0">
              <a:lnSpc>
                <a:spcPct val="100000"/>
              </a:lnSpc>
              <a:spcBef>
                <a:spcPts val="0"/>
              </a:spcBef>
              <a:spcAft>
                <a:spcPts val="0"/>
              </a:spcAft>
              <a:buClr>
                <a:schemeClr val="dk1"/>
              </a:buClr>
              <a:buSzPts val="1200"/>
              <a:buFont typeface="Gill Sans"/>
              <a:buChar char="●"/>
            </a:pPr>
            <a:r>
              <a:rPr lang="en" sz="1600">
                <a:solidFill>
                  <a:schemeClr val="dk1"/>
                </a:solidFill>
                <a:latin typeface="Gill Sans"/>
                <a:ea typeface="Gill Sans"/>
                <a:cs typeface="Gill Sans"/>
                <a:sym typeface="Gill Sans"/>
              </a:rPr>
              <a:t>Activities will include </a:t>
            </a:r>
            <a:r>
              <a:rPr lang="en" sz="1600" b="1">
                <a:solidFill>
                  <a:schemeClr val="dk1"/>
                </a:solidFill>
                <a:latin typeface="Gill Sans"/>
                <a:ea typeface="Gill Sans"/>
                <a:cs typeface="Gill Sans"/>
                <a:sym typeface="Gill Sans"/>
              </a:rPr>
              <a:t>knowledge exchanges</a:t>
            </a:r>
            <a:r>
              <a:rPr lang="en" sz="1600">
                <a:solidFill>
                  <a:schemeClr val="dk1"/>
                </a:solidFill>
                <a:latin typeface="Gill Sans"/>
                <a:ea typeface="Gill Sans"/>
                <a:cs typeface="Gill Sans"/>
                <a:sym typeface="Gill Sans"/>
              </a:rPr>
              <a:t> in a virtual format over several sessions (at least 3 sessions in Year 1)</a:t>
            </a:r>
            <a:endParaRPr sz="1600">
              <a:solidFill>
                <a:schemeClr val="dk1"/>
              </a:solidFill>
              <a:latin typeface="Gill Sans"/>
              <a:ea typeface="Gill Sans"/>
              <a:cs typeface="Gill Sans"/>
              <a:sym typeface="Gill Sans"/>
            </a:endParaRPr>
          </a:p>
          <a:p>
            <a:pPr marL="457200" lvl="0" indent="-304800" algn="l" rtl="0">
              <a:lnSpc>
                <a:spcPct val="100000"/>
              </a:lnSpc>
              <a:spcBef>
                <a:spcPts val="0"/>
              </a:spcBef>
              <a:spcAft>
                <a:spcPts val="0"/>
              </a:spcAft>
              <a:buClr>
                <a:schemeClr val="dk1"/>
              </a:buClr>
              <a:buSzPts val="1200"/>
              <a:buFont typeface="Gill Sans"/>
              <a:buChar char="●"/>
            </a:pPr>
            <a:r>
              <a:rPr lang="en" sz="1600">
                <a:solidFill>
                  <a:schemeClr val="dk1"/>
                </a:solidFill>
                <a:latin typeface="Gill Sans"/>
                <a:ea typeface="Gill Sans"/>
                <a:cs typeface="Gill Sans"/>
                <a:sym typeface="Gill Sans"/>
              </a:rPr>
              <a:t>Upon t</a:t>
            </a:r>
            <a:r>
              <a:rPr lang="en" sz="1600" b="1">
                <a:solidFill>
                  <a:schemeClr val="dk1"/>
                </a:solidFill>
                <a:latin typeface="Gill Sans"/>
                <a:ea typeface="Gill Sans"/>
                <a:cs typeface="Gill Sans"/>
                <a:sym typeface="Gill Sans"/>
              </a:rPr>
              <a:t>ransitioning to an in-person collaborative format</a:t>
            </a:r>
            <a:r>
              <a:rPr lang="en" sz="1600">
                <a:solidFill>
                  <a:schemeClr val="dk1"/>
                </a:solidFill>
                <a:latin typeface="Gill Sans"/>
                <a:ea typeface="Gill Sans"/>
                <a:cs typeface="Gill Sans"/>
                <a:sym typeface="Gill Sans"/>
              </a:rPr>
              <a:t>, a knowledge co-creation format over a period of up to 24 months may be supported with frequent virtual interactions</a:t>
            </a:r>
            <a:endParaRPr sz="1600">
              <a:solidFill>
                <a:schemeClr val="dk1"/>
              </a:solidFill>
              <a:latin typeface="Gill Sans"/>
              <a:ea typeface="Gill Sans"/>
              <a:cs typeface="Gill Sans"/>
              <a:sym typeface="Gill Sans"/>
            </a:endParaRPr>
          </a:p>
          <a:p>
            <a:pPr marL="457200" lvl="0" indent="0" algn="l" rtl="0">
              <a:lnSpc>
                <a:spcPct val="100000"/>
              </a:lnSpc>
              <a:spcBef>
                <a:spcPts val="0"/>
              </a:spcBef>
              <a:spcAft>
                <a:spcPts val="0"/>
              </a:spcAft>
              <a:buSzPts val="1400"/>
              <a:buNone/>
            </a:pPr>
            <a:endParaRPr sz="1600">
              <a:solidFill>
                <a:schemeClr val="dk1"/>
              </a:solidFill>
              <a:latin typeface="Gill Sans"/>
              <a:ea typeface="Gill Sans"/>
              <a:cs typeface="Gill Sans"/>
              <a:sym typeface="Gill Sans"/>
            </a:endParaRPr>
          </a:p>
          <a:p>
            <a:pPr marL="0" lvl="0" indent="0" algn="l" rtl="0">
              <a:lnSpc>
                <a:spcPct val="100000"/>
              </a:lnSpc>
              <a:spcBef>
                <a:spcPts val="0"/>
              </a:spcBef>
              <a:spcAft>
                <a:spcPts val="0"/>
              </a:spcAft>
              <a:buSzPts val="1400"/>
              <a:buNone/>
            </a:pPr>
            <a:r>
              <a:rPr lang="en" sz="1600">
                <a:latin typeface="Gill Sans"/>
                <a:ea typeface="Gill Sans"/>
                <a:cs typeface="Gill Sans"/>
                <a:sym typeface="Gill Sans"/>
              </a:rPr>
              <a:t>Outputs/shared learning</a:t>
            </a:r>
            <a:r>
              <a:rPr lang="en" sz="1600">
                <a:solidFill>
                  <a:schemeClr val="dk1"/>
                </a:solidFill>
                <a:latin typeface="Gill Sans"/>
                <a:ea typeface="Gill Sans"/>
                <a:cs typeface="Gill Sans"/>
                <a:sym typeface="Gill Sans"/>
              </a:rPr>
              <a:t>: Co-created knowledge products may include a core knowledge product on networks of care for example, and other KPs including toolkits and/or practical `How-to’ case studies on key aspects under the four aforementioned thematic domains, as well as </a:t>
            </a:r>
            <a:r>
              <a:rPr lang="en" sz="1500">
                <a:solidFill>
                  <a:schemeClr val="dk1"/>
                </a:solidFill>
                <a:latin typeface="Gill Sans"/>
                <a:ea typeface="Gill Sans"/>
                <a:cs typeface="Gill Sans"/>
                <a:sym typeface="Gill Sans"/>
              </a:rPr>
              <a:t>published knowledge briefs co-authored by country members and facilitators.</a:t>
            </a:r>
            <a:endParaRPr sz="1600">
              <a:solidFill>
                <a:schemeClr val="dk1"/>
              </a:solidFill>
              <a:latin typeface="Gill Sans"/>
              <a:ea typeface="Gill Sans"/>
              <a:cs typeface="Gill Sans"/>
              <a:sym typeface="Gill Sans"/>
            </a:endParaRPr>
          </a:p>
          <a:p>
            <a:pPr marL="0" lvl="0" indent="0" algn="l" rtl="0">
              <a:lnSpc>
                <a:spcPct val="100000"/>
              </a:lnSpc>
              <a:spcBef>
                <a:spcPts val="1200"/>
              </a:spcBef>
              <a:spcAft>
                <a:spcPts val="0"/>
              </a:spcAft>
              <a:buSzPts val="1400"/>
              <a:buNone/>
            </a:pPr>
            <a:endParaRPr sz="1600">
              <a:latin typeface="Gill Sans"/>
              <a:ea typeface="Gill Sans"/>
              <a:cs typeface="Gill Sans"/>
              <a:sym typeface="Gill Sans"/>
            </a:endParaRPr>
          </a:p>
          <a:p>
            <a:pPr marL="0" lvl="0" indent="0" algn="l" rtl="0">
              <a:lnSpc>
                <a:spcPct val="100000"/>
              </a:lnSpc>
              <a:spcBef>
                <a:spcPts val="0"/>
              </a:spcBef>
              <a:spcAft>
                <a:spcPts val="0"/>
              </a:spcAft>
              <a:buSzPts val="1400"/>
              <a:buNone/>
            </a:pPr>
            <a:endParaRPr sz="1600">
              <a:latin typeface="Gill Sans"/>
              <a:ea typeface="Gill Sans"/>
              <a:cs typeface="Gill Sans"/>
              <a:sym typeface="Gill Sans"/>
            </a:endParaRPr>
          </a:p>
        </p:txBody>
      </p:sp>
      <p:sp>
        <p:nvSpPr>
          <p:cNvPr id="663" name="Google Shape;663;p82"/>
          <p:cNvSpPr txBox="1">
            <a:spLocks noGrp="1"/>
          </p:cNvSpPr>
          <p:nvPr>
            <p:ph type="sldNum" idx="12"/>
          </p:nvPr>
        </p:nvSpPr>
        <p:spPr>
          <a:xfrm>
            <a:off x="8587922" y="4889471"/>
            <a:ext cx="403800" cy="184800"/>
          </a:xfrm>
          <a:prstGeom prst="rect">
            <a:avLst/>
          </a:prstGeom>
          <a:solidFill>
            <a:srgbClr val="CEDBE1"/>
          </a:solidFill>
          <a:ln>
            <a:noFill/>
          </a:ln>
        </p:spPr>
        <p:txBody>
          <a:bodyPr spcFirstLastPara="1" wrap="square" lIns="0" tIns="0" rIns="0" bIns="0" anchor="t" anchorCtr="0">
            <a:spAutoFit/>
          </a:bodyPr>
          <a:lstStyle/>
          <a:p>
            <a:pPr marL="38100" lvl="0" indent="0" algn="l" rtl="0">
              <a:spcBef>
                <a:spcPts val="0"/>
              </a:spcBef>
              <a:spcAft>
                <a:spcPts val="0"/>
              </a:spcAft>
              <a:buClr>
                <a:srgbClr val="000000"/>
              </a:buClr>
              <a:buSzPts val="1200"/>
              <a:buFont typeface="Arial"/>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83"/>
          <p:cNvSpPr txBox="1">
            <a:spLocks noGrp="1"/>
          </p:cNvSpPr>
          <p:nvPr>
            <p:ph type="title"/>
          </p:nvPr>
        </p:nvSpPr>
        <p:spPr>
          <a:xfrm>
            <a:off x="311700" y="242999"/>
            <a:ext cx="8520600" cy="4617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 sz="3000" u="none">
                <a:solidFill>
                  <a:srgbClr val="225988"/>
                </a:solidFill>
                <a:latin typeface="Gill Sans"/>
                <a:ea typeface="Gill Sans"/>
                <a:cs typeface="Gill Sans"/>
                <a:sym typeface="Gill Sans"/>
              </a:rPr>
              <a:t>Who is on the WB Technical Team?</a:t>
            </a:r>
            <a:endParaRPr>
              <a:solidFill>
                <a:srgbClr val="225988"/>
              </a:solidFill>
              <a:latin typeface="Gill Sans"/>
              <a:ea typeface="Gill Sans"/>
              <a:cs typeface="Gill Sans"/>
              <a:sym typeface="Gill Sans"/>
            </a:endParaRPr>
          </a:p>
        </p:txBody>
      </p:sp>
      <p:sp>
        <p:nvSpPr>
          <p:cNvPr id="669" name="Google Shape;669;p83"/>
          <p:cNvSpPr txBox="1">
            <a:spLocks noGrp="1"/>
          </p:cNvSpPr>
          <p:nvPr>
            <p:ph type="body" idx="1"/>
          </p:nvPr>
        </p:nvSpPr>
        <p:spPr>
          <a:xfrm>
            <a:off x="311700" y="844125"/>
            <a:ext cx="2539200" cy="3940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1700" b="1" dirty="0">
                <a:solidFill>
                  <a:schemeClr val="dk1"/>
                </a:solidFill>
                <a:latin typeface="Gill Sans"/>
                <a:ea typeface="Gill Sans"/>
                <a:cs typeface="Gill Sans"/>
                <a:sym typeface="Gill Sans"/>
              </a:rPr>
              <a:t>LEADS</a:t>
            </a:r>
            <a:endParaRPr dirty="0"/>
          </a:p>
          <a:p>
            <a:pPr marL="0" lvl="0" indent="0" algn="l" rtl="0">
              <a:lnSpc>
                <a:spcPct val="115000"/>
              </a:lnSpc>
              <a:spcBef>
                <a:spcPts val="0"/>
              </a:spcBef>
              <a:spcAft>
                <a:spcPts val="0"/>
              </a:spcAft>
              <a:buClr>
                <a:schemeClr val="dk1"/>
              </a:buClr>
              <a:buSzPts val="1100"/>
              <a:buFont typeface="Arial"/>
              <a:buNone/>
            </a:pPr>
            <a:endParaRPr sz="1700" b="1" dirty="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Font typeface="Arial"/>
              <a:buNone/>
            </a:pPr>
            <a:endParaRPr sz="1700" b="1" dirty="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Font typeface="Arial"/>
              <a:buNone/>
            </a:pPr>
            <a:endParaRPr sz="1700" b="1" dirty="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Font typeface="Arial"/>
              <a:buNone/>
            </a:pPr>
            <a:endParaRPr sz="1700" dirty="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Font typeface="Arial"/>
              <a:buNone/>
            </a:pPr>
            <a:endParaRPr sz="1700" dirty="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Font typeface="Arial"/>
              <a:buNone/>
            </a:pPr>
            <a:r>
              <a:rPr lang="en" sz="1600" b="1" dirty="0">
                <a:solidFill>
                  <a:schemeClr val="dk1"/>
                </a:solidFill>
                <a:latin typeface="Gill Sans"/>
                <a:ea typeface="Gill Sans"/>
                <a:cs typeface="Gill Sans"/>
                <a:sym typeface="Gill Sans"/>
              </a:rPr>
              <a:t>COORDINATOR</a:t>
            </a:r>
            <a:endParaRPr dirty="0"/>
          </a:p>
          <a:p>
            <a:pPr marL="0" lvl="0" indent="0" algn="l" rtl="0">
              <a:lnSpc>
                <a:spcPct val="115000"/>
              </a:lnSpc>
              <a:spcBef>
                <a:spcPts val="0"/>
              </a:spcBef>
              <a:spcAft>
                <a:spcPts val="0"/>
              </a:spcAft>
              <a:buClr>
                <a:schemeClr val="dk1"/>
              </a:buClr>
              <a:buSzPts val="1100"/>
              <a:buFont typeface="Arial"/>
              <a:buNone/>
            </a:pPr>
            <a:endParaRPr sz="1700" b="1" dirty="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Font typeface="Arial"/>
              <a:buNone/>
            </a:pPr>
            <a:endParaRPr sz="1700" b="1" dirty="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Font typeface="Arial"/>
              <a:buNone/>
            </a:pPr>
            <a:endParaRPr sz="1700" b="1" dirty="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Gill Sans"/>
                <a:ea typeface="Gill Sans"/>
                <a:cs typeface="Gill Sans"/>
                <a:sym typeface="Gill Sans"/>
              </a:rPr>
              <a:t>Lauren Oliveira Hashiguchi</a:t>
            </a:r>
            <a:endParaRPr dirty="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Font typeface="Arial"/>
              <a:buNone/>
            </a:pPr>
            <a:r>
              <a:rPr lang="en" sz="1700" dirty="0">
                <a:solidFill>
                  <a:schemeClr val="dk1"/>
                </a:solidFill>
                <a:latin typeface="Gill Sans"/>
                <a:ea typeface="Gill Sans"/>
                <a:cs typeface="Gill Sans"/>
                <a:sym typeface="Gill Sans"/>
              </a:rPr>
              <a:t> </a:t>
            </a:r>
            <a:endParaRPr sz="1700" dirty="0">
              <a:solidFill>
                <a:schemeClr val="dk1"/>
              </a:solidFill>
              <a:latin typeface="Gill Sans"/>
              <a:ea typeface="Gill Sans"/>
              <a:cs typeface="Gill Sans"/>
              <a:sym typeface="Gill Sans"/>
            </a:endParaRPr>
          </a:p>
          <a:p>
            <a:pPr marL="0" lvl="0" indent="0" algn="l" rtl="0">
              <a:lnSpc>
                <a:spcPct val="100000"/>
              </a:lnSpc>
              <a:spcBef>
                <a:spcPts val="0"/>
              </a:spcBef>
              <a:spcAft>
                <a:spcPts val="0"/>
              </a:spcAft>
              <a:buSzPts val="1400"/>
              <a:buNone/>
            </a:pPr>
            <a:endParaRPr sz="2600" dirty="0">
              <a:latin typeface="Gill Sans"/>
              <a:ea typeface="Gill Sans"/>
              <a:cs typeface="Gill Sans"/>
              <a:sym typeface="Gill Sans"/>
            </a:endParaRPr>
          </a:p>
        </p:txBody>
      </p:sp>
      <p:sp>
        <p:nvSpPr>
          <p:cNvPr id="670" name="Google Shape;670;p83"/>
          <p:cNvSpPr txBox="1">
            <a:spLocks noGrp="1"/>
          </p:cNvSpPr>
          <p:nvPr>
            <p:ph type="body" idx="2"/>
          </p:nvPr>
        </p:nvSpPr>
        <p:spPr>
          <a:xfrm>
            <a:off x="3042675" y="723075"/>
            <a:ext cx="61014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100"/>
              <a:buNone/>
            </a:pPr>
            <a:r>
              <a:rPr lang="en" sz="1400" b="1">
                <a:solidFill>
                  <a:schemeClr val="dk1"/>
                </a:solidFill>
                <a:latin typeface="Gill Sans"/>
                <a:ea typeface="Gill Sans"/>
                <a:cs typeface="Gill Sans"/>
                <a:sym typeface="Gill Sans"/>
              </a:rPr>
              <a:t>FACILITATION CORE TEAM</a:t>
            </a:r>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None/>
            </a:pPr>
            <a:endParaRPr>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None/>
            </a:pPr>
            <a:r>
              <a:rPr lang="en" sz="1400">
                <a:solidFill>
                  <a:schemeClr val="dk1"/>
                </a:solidFill>
                <a:latin typeface="Gill Sans"/>
                <a:ea typeface="Gill Sans"/>
                <a:cs typeface="Gill Sans"/>
                <a:sym typeface="Gill Sans"/>
              </a:rPr>
              <a:t>Huihui Wang    Federica Secci</a:t>
            </a:r>
            <a:r>
              <a:rPr lang="en">
                <a:solidFill>
                  <a:schemeClr val="dk1"/>
                </a:solidFill>
                <a:latin typeface="Gill Sans"/>
                <a:ea typeface="Gill Sans"/>
                <a:cs typeface="Gill Sans"/>
                <a:sym typeface="Gill Sans"/>
              </a:rPr>
              <a:t>   </a:t>
            </a:r>
            <a:r>
              <a:rPr lang="en" sz="1400">
                <a:solidFill>
                  <a:schemeClr val="dk1"/>
                </a:solidFill>
                <a:latin typeface="Gill Sans"/>
                <a:ea typeface="Gill Sans"/>
                <a:cs typeface="Gill Sans"/>
                <a:sym typeface="Gill Sans"/>
              </a:rPr>
              <a:t>Roberto F. Iunes  Nejma Cheikh </a:t>
            </a:r>
            <a:endParaRPr>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None/>
            </a:pPr>
            <a:endParaRPr>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Gill Sans"/>
              <a:ea typeface="Gill Sans"/>
              <a:cs typeface="Gill Sans"/>
              <a:sym typeface="Gill Sans"/>
            </a:endParaRPr>
          </a:p>
          <a:p>
            <a:pPr marL="139700" lvl="0" indent="0" algn="l" rtl="0">
              <a:lnSpc>
                <a:spcPct val="115000"/>
              </a:lnSpc>
              <a:spcBef>
                <a:spcPts val="0"/>
              </a:spcBef>
              <a:spcAft>
                <a:spcPts val="0"/>
              </a:spcAft>
              <a:buSzPts val="1400"/>
              <a:buNone/>
            </a:pPr>
            <a:endParaRPr/>
          </a:p>
        </p:txBody>
      </p:sp>
      <p:pic>
        <p:nvPicPr>
          <p:cNvPr id="671" name="Google Shape;671;p83"/>
          <p:cNvPicPr preferRelativeResize="0"/>
          <p:nvPr/>
        </p:nvPicPr>
        <p:blipFill rotWithShape="1">
          <a:blip r:embed="rId3">
            <a:alphaModFix/>
          </a:blip>
          <a:srcRect l="-5169" t="5045" r="2655" b="23746"/>
          <a:stretch/>
        </p:blipFill>
        <p:spPr>
          <a:xfrm>
            <a:off x="482370" y="1153236"/>
            <a:ext cx="852000" cy="852000"/>
          </a:xfrm>
          <a:prstGeom prst="flowChartConnector">
            <a:avLst/>
          </a:prstGeom>
          <a:noFill/>
          <a:ln>
            <a:noFill/>
          </a:ln>
        </p:spPr>
      </p:pic>
      <p:pic>
        <p:nvPicPr>
          <p:cNvPr id="672" name="Google Shape;672;p83"/>
          <p:cNvPicPr preferRelativeResize="0"/>
          <p:nvPr/>
        </p:nvPicPr>
        <p:blipFill rotWithShape="1">
          <a:blip r:embed="rId4">
            <a:alphaModFix/>
          </a:blip>
          <a:srcRect l="-9836" t="3770" r="-3737" b="17342"/>
          <a:stretch/>
        </p:blipFill>
        <p:spPr>
          <a:xfrm>
            <a:off x="1625324" y="1161278"/>
            <a:ext cx="852000" cy="852000"/>
          </a:xfrm>
          <a:prstGeom prst="ellipse">
            <a:avLst/>
          </a:prstGeom>
          <a:noFill/>
          <a:ln>
            <a:noFill/>
          </a:ln>
        </p:spPr>
      </p:pic>
      <p:sp>
        <p:nvSpPr>
          <p:cNvPr id="674" name="Google Shape;674;p83"/>
          <p:cNvSpPr txBox="1"/>
          <p:nvPr/>
        </p:nvSpPr>
        <p:spPr>
          <a:xfrm>
            <a:off x="77724" y="4186625"/>
            <a:ext cx="2883600" cy="7389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 b="1">
                <a:solidFill>
                  <a:srgbClr val="4A86E8"/>
                </a:solidFill>
                <a:latin typeface="Gill Sans"/>
                <a:ea typeface="Gill Sans"/>
                <a:cs typeface="Gill Sans"/>
                <a:sym typeface="Gill Sans"/>
              </a:rPr>
              <a:t>Facilitators: please introduce yourself in the chat:  your name, role, and countries you work in</a:t>
            </a:r>
            <a:endParaRPr b="1">
              <a:solidFill>
                <a:srgbClr val="4A86E8"/>
              </a:solidFill>
              <a:latin typeface="Gill Sans"/>
              <a:ea typeface="Gill Sans"/>
              <a:cs typeface="Gill Sans"/>
              <a:sym typeface="Gill Sans"/>
            </a:endParaRPr>
          </a:p>
        </p:txBody>
      </p:sp>
      <p:pic>
        <p:nvPicPr>
          <p:cNvPr id="675" name="Google Shape;675;p83"/>
          <p:cNvPicPr preferRelativeResize="0"/>
          <p:nvPr/>
        </p:nvPicPr>
        <p:blipFill rotWithShape="1">
          <a:blip r:embed="rId5">
            <a:alphaModFix/>
          </a:blip>
          <a:srcRect l="-3557" t="3558" r="3557" b="26980"/>
          <a:stretch/>
        </p:blipFill>
        <p:spPr>
          <a:xfrm>
            <a:off x="4455140" y="1055991"/>
            <a:ext cx="850500" cy="850500"/>
          </a:xfrm>
          <a:prstGeom prst="ellipse">
            <a:avLst/>
          </a:prstGeom>
          <a:noFill/>
          <a:ln>
            <a:noFill/>
          </a:ln>
        </p:spPr>
      </p:pic>
      <p:pic>
        <p:nvPicPr>
          <p:cNvPr id="676" name="Google Shape;676;p83"/>
          <p:cNvPicPr preferRelativeResize="0"/>
          <p:nvPr/>
        </p:nvPicPr>
        <p:blipFill rotWithShape="1">
          <a:blip r:embed="rId6">
            <a:alphaModFix/>
          </a:blip>
          <a:srcRect l="-3664" t="6925" r="3664" b="23615"/>
          <a:stretch/>
        </p:blipFill>
        <p:spPr>
          <a:xfrm>
            <a:off x="5570164" y="1042256"/>
            <a:ext cx="850500" cy="850500"/>
          </a:xfrm>
          <a:prstGeom prst="ellipse">
            <a:avLst/>
          </a:prstGeom>
          <a:noFill/>
          <a:ln>
            <a:noFill/>
          </a:ln>
        </p:spPr>
      </p:pic>
      <p:pic>
        <p:nvPicPr>
          <p:cNvPr id="677" name="Google Shape;677;p83"/>
          <p:cNvPicPr preferRelativeResize="0"/>
          <p:nvPr/>
        </p:nvPicPr>
        <p:blipFill rotWithShape="1">
          <a:blip r:embed="rId7">
            <a:alphaModFix/>
          </a:blip>
          <a:srcRect/>
          <a:stretch/>
        </p:blipFill>
        <p:spPr>
          <a:xfrm>
            <a:off x="6776738" y="1067277"/>
            <a:ext cx="852000" cy="852000"/>
          </a:xfrm>
          <a:prstGeom prst="ellipse">
            <a:avLst/>
          </a:prstGeom>
          <a:noFill/>
          <a:ln>
            <a:noFill/>
          </a:ln>
        </p:spPr>
      </p:pic>
      <p:pic>
        <p:nvPicPr>
          <p:cNvPr id="678" name="Google Shape;678;p83"/>
          <p:cNvPicPr preferRelativeResize="0"/>
          <p:nvPr/>
        </p:nvPicPr>
        <p:blipFill rotWithShape="1">
          <a:blip r:embed="rId8">
            <a:alphaModFix/>
          </a:blip>
          <a:srcRect/>
          <a:stretch/>
        </p:blipFill>
        <p:spPr>
          <a:xfrm>
            <a:off x="7908634" y="1077787"/>
            <a:ext cx="850500" cy="850500"/>
          </a:xfrm>
          <a:prstGeom prst="ellipse">
            <a:avLst/>
          </a:prstGeom>
          <a:noFill/>
          <a:ln>
            <a:noFill/>
          </a:ln>
        </p:spPr>
      </p:pic>
      <p:pic>
        <p:nvPicPr>
          <p:cNvPr id="679" name="Google Shape;679;p83"/>
          <p:cNvPicPr preferRelativeResize="0"/>
          <p:nvPr/>
        </p:nvPicPr>
        <p:blipFill rotWithShape="1">
          <a:blip r:embed="rId9">
            <a:alphaModFix/>
          </a:blip>
          <a:srcRect l="-1740" t="9356" r="1740" b="21184"/>
          <a:stretch/>
        </p:blipFill>
        <p:spPr>
          <a:xfrm>
            <a:off x="3115665" y="2333824"/>
            <a:ext cx="852000" cy="852000"/>
          </a:xfrm>
          <a:prstGeom prst="ellipse">
            <a:avLst/>
          </a:prstGeom>
          <a:noFill/>
          <a:ln>
            <a:noFill/>
          </a:ln>
        </p:spPr>
      </p:pic>
      <p:pic>
        <p:nvPicPr>
          <p:cNvPr id="680" name="Google Shape;680;p83"/>
          <p:cNvPicPr preferRelativeResize="0"/>
          <p:nvPr/>
        </p:nvPicPr>
        <p:blipFill rotWithShape="1">
          <a:blip r:embed="rId10">
            <a:alphaModFix/>
          </a:blip>
          <a:srcRect t="2997" r="-6336" b="23142"/>
          <a:stretch/>
        </p:blipFill>
        <p:spPr>
          <a:xfrm>
            <a:off x="3207555" y="1040506"/>
            <a:ext cx="852000" cy="852000"/>
          </a:xfrm>
          <a:prstGeom prst="ellipse">
            <a:avLst/>
          </a:prstGeom>
          <a:noFill/>
          <a:ln>
            <a:noFill/>
          </a:ln>
        </p:spPr>
      </p:pic>
      <p:sp>
        <p:nvSpPr>
          <p:cNvPr id="681" name="Google Shape;681;p83"/>
          <p:cNvSpPr txBox="1"/>
          <p:nvPr/>
        </p:nvSpPr>
        <p:spPr>
          <a:xfrm>
            <a:off x="3115677" y="3217169"/>
            <a:ext cx="4659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Gill Sans"/>
              <a:ea typeface="Gill Sans"/>
              <a:cs typeface="Gill Sans"/>
              <a:sym typeface="Gill Sans"/>
            </a:endParaRPr>
          </a:p>
        </p:txBody>
      </p:sp>
      <p:sp>
        <p:nvSpPr>
          <p:cNvPr id="682" name="Google Shape;682;p83"/>
          <p:cNvSpPr txBox="1"/>
          <p:nvPr/>
        </p:nvSpPr>
        <p:spPr>
          <a:xfrm>
            <a:off x="6675974" y="3173875"/>
            <a:ext cx="5716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latin typeface="Gill Sans"/>
                <a:ea typeface="Gill Sans"/>
                <a:cs typeface="Gill Sans"/>
                <a:sym typeface="Gill Sans"/>
              </a:rPr>
              <a:t>Wuleta Lemma  Somil Nagpal  </a:t>
            </a:r>
            <a:endParaRPr/>
          </a:p>
        </p:txBody>
      </p:sp>
      <p:sp>
        <p:nvSpPr>
          <p:cNvPr id="683" name="Google Shape;683;p83"/>
          <p:cNvSpPr txBox="1"/>
          <p:nvPr/>
        </p:nvSpPr>
        <p:spPr>
          <a:xfrm>
            <a:off x="4162532" y="3183260"/>
            <a:ext cx="16707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Gill Sans"/>
                <a:ea typeface="Gill Sans"/>
                <a:cs typeface="Gill Sans"/>
                <a:sym typeface="Gill Sans"/>
              </a:rPr>
              <a:t> Sanam Roder-DeWan </a:t>
            </a:r>
            <a:endParaRPr sz="1400" b="0" i="0" u="none" strike="noStrike" cap="none">
              <a:solidFill>
                <a:srgbClr val="000000"/>
              </a:solidFill>
              <a:latin typeface="Arial"/>
              <a:ea typeface="Arial"/>
              <a:cs typeface="Arial"/>
              <a:sym typeface="Arial"/>
            </a:endParaRPr>
          </a:p>
        </p:txBody>
      </p:sp>
      <p:sp>
        <p:nvSpPr>
          <p:cNvPr id="684" name="Google Shape;684;p83"/>
          <p:cNvSpPr txBox="1"/>
          <p:nvPr/>
        </p:nvSpPr>
        <p:spPr>
          <a:xfrm>
            <a:off x="3102836" y="3208036"/>
            <a:ext cx="1240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Gill Sans"/>
                <a:ea typeface="Gill Sans"/>
                <a:cs typeface="Gill Sans"/>
                <a:sym typeface="Gill Sans"/>
              </a:rPr>
              <a:t>Manuela Villar Uribe</a:t>
            </a:r>
            <a:endParaRPr sz="1400" b="0" i="0" u="none" strike="noStrike" cap="none">
              <a:solidFill>
                <a:srgbClr val="000000"/>
              </a:solidFill>
              <a:latin typeface="Arial"/>
              <a:ea typeface="Arial"/>
              <a:cs typeface="Arial"/>
              <a:sym typeface="Arial"/>
            </a:endParaRPr>
          </a:p>
        </p:txBody>
      </p:sp>
      <p:sp>
        <p:nvSpPr>
          <p:cNvPr id="685" name="Google Shape;685;p83" descr="..."/>
          <p:cNvSpPr/>
          <p:nvPr/>
        </p:nvSpPr>
        <p:spPr>
          <a:xfrm>
            <a:off x="3581400" y="2217324"/>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6" name="Google Shape;686;p83" descr="..."/>
          <p:cNvSpPr/>
          <p:nvPr/>
        </p:nvSpPr>
        <p:spPr>
          <a:xfrm>
            <a:off x="3733800" y="2369724"/>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87" name="Google Shape;687;p83"/>
          <p:cNvPicPr preferRelativeResize="0"/>
          <p:nvPr/>
        </p:nvPicPr>
        <p:blipFill rotWithShape="1">
          <a:blip r:embed="rId11">
            <a:alphaModFix/>
          </a:blip>
          <a:srcRect l="-9784" t="1770" r="-11318" b="14113"/>
          <a:stretch/>
        </p:blipFill>
        <p:spPr>
          <a:xfrm>
            <a:off x="4465004" y="2357643"/>
            <a:ext cx="850500" cy="850500"/>
          </a:xfrm>
          <a:prstGeom prst="ellipse">
            <a:avLst/>
          </a:prstGeom>
          <a:noFill/>
          <a:ln>
            <a:noFill/>
          </a:ln>
        </p:spPr>
      </p:pic>
      <p:sp>
        <p:nvSpPr>
          <p:cNvPr id="688" name="Google Shape;688;p83"/>
          <p:cNvSpPr txBox="1"/>
          <p:nvPr/>
        </p:nvSpPr>
        <p:spPr>
          <a:xfrm>
            <a:off x="5514989" y="3208035"/>
            <a:ext cx="11529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Gill Sans"/>
                <a:ea typeface="Gill Sans"/>
                <a:cs typeface="Gill Sans"/>
                <a:sym typeface="Gill Sans"/>
              </a:rPr>
              <a:t>Kajali Paintal Goswami</a:t>
            </a:r>
            <a:endParaRPr sz="1400" b="0" i="0" u="none" strike="noStrike" cap="none">
              <a:solidFill>
                <a:srgbClr val="000000"/>
              </a:solidFill>
              <a:latin typeface="Arial"/>
              <a:ea typeface="Arial"/>
              <a:cs typeface="Arial"/>
              <a:sym typeface="Arial"/>
            </a:endParaRPr>
          </a:p>
        </p:txBody>
      </p:sp>
      <p:pic>
        <p:nvPicPr>
          <p:cNvPr id="689" name="Google Shape;689;p83"/>
          <p:cNvPicPr preferRelativeResize="0"/>
          <p:nvPr/>
        </p:nvPicPr>
        <p:blipFill rotWithShape="1">
          <a:blip r:embed="rId12">
            <a:alphaModFix/>
          </a:blip>
          <a:srcRect l="32517" t="7327" r="22207" b="47397"/>
          <a:stretch/>
        </p:blipFill>
        <p:spPr>
          <a:xfrm>
            <a:off x="5636098" y="2334568"/>
            <a:ext cx="850500" cy="850500"/>
          </a:xfrm>
          <a:prstGeom prst="ellipse">
            <a:avLst/>
          </a:prstGeom>
          <a:noFill/>
          <a:ln>
            <a:noFill/>
          </a:ln>
        </p:spPr>
      </p:pic>
      <p:pic>
        <p:nvPicPr>
          <p:cNvPr id="690" name="Google Shape;690;p83"/>
          <p:cNvPicPr preferRelativeResize="0"/>
          <p:nvPr/>
        </p:nvPicPr>
        <p:blipFill rotWithShape="1">
          <a:blip r:embed="rId13">
            <a:alphaModFix/>
          </a:blip>
          <a:srcRect l="-3761" t="-1939" r="-14476" b="19812"/>
          <a:stretch/>
        </p:blipFill>
        <p:spPr>
          <a:xfrm>
            <a:off x="6820305" y="2335272"/>
            <a:ext cx="850500" cy="850500"/>
          </a:xfrm>
          <a:prstGeom prst="ellipse">
            <a:avLst/>
          </a:prstGeom>
          <a:noFill/>
          <a:ln>
            <a:noFill/>
          </a:ln>
        </p:spPr>
      </p:pic>
      <p:pic>
        <p:nvPicPr>
          <p:cNvPr id="691" name="Google Shape;691;p83"/>
          <p:cNvPicPr preferRelativeResize="0"/>
          <p:nvPr/>
        </p:nvPicPr>
        <p:blipFill rotWithShape="1">
          <a:blip r:embed="rId14">
            <a:alphaModFix/>
          </a:blip>
          <a:srcRect l="-9394" t="-3419" r="-8503" b="21526"/>
          <a:stretch/>
        </p:blipFill>
        <p:spPr>
          <a:xfrm>
            <a:off x="7981799" y="2335285"/>
            <a:ext cx="850500" cy="850500"/>
          </a:xfrm>
          <a:prstGeom prst="ellipse">
            <a:avLst/>
          </a:prstGeom>
          <a:noFill/>
          <a:ln>
            <a:noFill/>
          </a:ln>
        </p:spPr>
      </p:pic>
      <p:sp>
        <p:nvSpPr>
          <p:cNvPr id="692" name="Google Shape;692;p83"/>
          <p:cNvSpPr txBox="1"/>
          <p:nvPr/>
        </p:nvSpPr>
        <p:spPr>
          <a:xfrm>
            <a:off x="6876725" y="3809975"/>
            <a:ext cx="2539200" cy="7389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latin typeface="Gill Sans"/>
                <a:ea typeface="Gill Sans"/>
                <a:cs typeface="Gill Sans"/>
                <a:sym typeface="Gill Sans"/>
              </a:rPr>
              <a:t>Marelize Gorgens</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latin typeface="Gill Sans"/>
                <a:ea typeface="Gill Sans"/>
                <a:cs typeface="Gill Sans"/>
                <a:sym typeface="Gill Sans"/>
              </a:rPr>
              <a:t>Martin Lutalo</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latin typeface="Gill Sans"/>
                <a:ea typeface="Gill Sans"/>
                <a:cs typeface="Gill Sans"/>
                <a:sym typeface="Gill Sans"/>
              </a:rPr>
              <a:t>Lauren Oliveira Hashiguchi</a:t>
            </a:r>
            <a:endParaRPr sz="1400" b="0" i="0" u="none" strike="noStrike" cap="none">
              <a:solidFill>
                <a:srgbClr val="000000"/>
              </a:solidFill>
              <a:latin typeface="Arial"/>
              <a:ea typeface="Arial"/>
              <a:cs typeface="Arial"/>
              <a:sym typeface="Arial"/>
            </a:endParaRPr>
          </a:p>
        </p:txBody>
      </p:sp>
      <p:sp>
        <p:nvSpPr>
          <p:cNvPr id="693" name="Google Shape;693;p83"/>
          <p:cNvSpPr txBox="1"/>
          <p:nvPr/>
        </p:nvSpPr>
        <p:spPr>
          <a:xfrm>
            <a:off x="127105" y="2063629"/>
            <a:ext cx="1489030" cy="32137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0" u="none" strike="noStrike" cap="none">
                <a:solidFill>
                  <a:schemeClr val="dk1"/>
                </a:solidFill>
                <a:latin typeface="Gill Sans"/>
                <a:ea typeface="Gill Sans"/>
                <a:cs typeface="Gill Sans"/>
                <a:sym typeface="Gill Sans"/>
              </a:rPr>
              <a:t>Marelize Gorgens</a:t>
            </a:r>
            <a:endParaRPr sz="1400" b="0" i="0" u="none" strike="noStrike" cap="none">
              <a:solidFill>
                <a:schemeClr val="dk1"/>
              </a:solidFill>
              <a:latin typeface="Gill Sans"/>
              <a:ea typeface="Gill Sans"/>
              <a:cs typeface="Gill Sans"/>
              <a:sym typeface="Gill Sans"/>
            </a:endParaRPr>
          </a:p>
        </p:txBody>
      </p:sp>
      <p:sp>
        <p:nvSpPr>
          <p:cNvPr id="694" name="Google Shape;694;p83"/>
          <p:cNvSpPr txBox="1"/>
          <p:nvPr/>
        </p:nvSpPr>
        <p:spPr>
          <a:xfrm>
            <a:off x="1507803" y="2077222"/>
            <a:ext cx="1204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chemeClr val="dk1"/>
                </a:solidFill>
                <a:latin typeface="Gill Sans"/>
                <a:ea typeface="Gill Sans"/>
                <a:cs typeface="Gill Sans"/>
                <a:sym typeface="Gill Sans"/>
              </a:rPr>
              <a:t>Martin Lutalo </a:t>
            </a:r>
            <a:endParaRPr sz="1400" b="0" i="0" u="none" strike="noStrike" cap="none">
              <a:solidFill>
                <a:srgbClr val="000000"/>
              </a:solidFill>
              <a:latin typeface="Arial"/>
              <a:ea typeface="Arial"/>
              <a:cs typeface="Arial"/>
              <a:sym typeface="Arial"/>
            </a:endParaRPr>
          </a:p>
        </p:txBody>
      </p:sp>
      <p:pic>
        <p:nvPicPr>
          <p:cNvPr id="695" name="Google Shape;695;p83"/>
          <p:cNvPicPr preferRelativeResize="0"/>
          <p:nvPr/>
        </p:nvPicPr>
        <p:blipFill rotWithShape="1">
          <a:blip r:embed="rId15">
            <a:alphaModFix/>
          </a:blip>
          <a:srcRect/>
          <a:stretch/>
        </p:blipFill>
        <p:spPr>
          <a:xfrm>
            <a:off x="3340629" y="3731681"/>
            <a:ext cx="850500" cy="850500"/>
          </a:xfrm>
          <a:prstGeom prst="ellipse">
            <a:avLst/>
          </a:prstGeom>
          <a:noFill/>
          <a:ln>
            <a:noFill/>
          </a:ln>
        </p:spPr>
      </p:pic>
      <p:pic>
        <p:nvPicPr>
          <p:cNvPr id="696" name="Google Shape;696;p83"/>
          <p:cNvPicPr preferRelativeResize="0"/>
          <p:nvPr/>
        </p:nvPicPr>
        <p:blipFill rotWithShape="1">
          <a:blip r:embed="rId16">
            <a:alphaModFix/>
          </a:blip>
          <a:srcRect b="21426"/>
          <a:stretch/>
        </p:blipFill>
        <p:spPr>
          <a:xfrm>
            <a:off x="4527242" y="3731681"/>
            <a:ext cx="850500" cy="850500"/>
          </a:xfrm>
          <a:prstGeom prst="ellipse">
            <a:avLst/>
          </a:prstGeom>
          <a:noFill/>
          <a:ln>
            <a:noFill/>
          </a:ln>
        </p:spPr>
      </p:pic>
      <p:sp>
        <p:nvSpPr>
          <p:cNvPr id="697" name="Google Shape;697;p83"/>
          <p:cNvSpPr txBox="1"/>
          <p:nvPr/>
        </p:nvSpPr>
        <p:spPr>
          <a:xfrm>
            <a:off x="4188300" y="4582175"/>
            <a:ext cx="1488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Gill Sans"/>
                <a:ea typeface="Gill Sans"/>
                <a:cs typeface="Gill Sans"/>
                <a:sym typeface="Gill Sans"/>
              </a:rPr>
              <a:t>Michael Kent Rason  </a:t>
            </a:r>
            <a:endParaRPr/>
          </a:p>
        </p:txBody>
      </p:sp>
      <p:sp>
        <p:nvSpPr>
          <p:cNvPr id="698" name="Google Shape;698;p83"/>
          <p:cNvSpPr txBox="1"/>
          <p:nvPr/>
        </p:nvSpPr>
        <p:spPr>
          <a:xfrm>
            <a:off x="3131775" y="4523950"/>
            <a:ext cx="133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Gill Sans"/>
                <a:ea typeface="Gill Sans"/>
                <a:cs typeface="Gill Sans"/>
                <a:sym typeface="Gill Sans"/>
              </a:rPr>
              <a:t>Malarvizhi Veerappan</a:t>
            </a:r>
            <a:endParaRPr/>
          </a:p>
        </p:txBody>
      </p:sp>
      <p:sp>
        <p:nvSpPr>
          <p:cNvPr id="699" name="Google Shape;699;p83"/>
          <p:cNvSpPr txBox="1"/>
          <p:nvPr/>
        </p:nvSpPr>
        <p:spPr>
          <a:xfrm>
            <a:off x="7880750" y="1825563"/>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Gill Sans"/>
                <a:ea typeface="Gill Sans"/>
                <a:cs typeface="Gill Sans"/>
                <a:sym typeface="Gill Sans"/>
              </a:rPr>
              <a:t>Zara Shubber</a:t>
            </a:r>
            <a:endParaRPr/>
          </a:p>
        </p:txBody>
      </p:sp>
      <p:pic>
        <p:nvPicPr>
          <p:cNvPr id="700" name="Google Shape;700;p83"/>
          <p:cNvPicPr preferRelativeResize="0"/>
          <p:nvPr/>
        </p:nvPicPr>
        <p:blipFill rotWithShape="1">
          <a:blip r:embed="rId17">
            <a:alphaModFix/>
          </a:blip>
          <a:srcRect/>
          <a:stretch/>
        </p:blipFill>
        <p:spPr>
          <a:xfrm>
            <a:off x="5666192" y="3754181"/>
            <a:ext cx="850500" cy="850500"/>
          </a:xfrm>
          <a:prstGeom prst="ellipse">
            <a:avLst/>
          </a:prstGeom>
          <a:noFill/>
          <a:ln>
            <a:noFill/>
          </a:ln>
        </p:spPr>
      </p:pic>
      <p:sp>
        <p:nvSpPr>
          <p:cNvPr id="701" name="Google Shape;701;p83"/>
          <p:cNvSpPr txBox="1"/>
          <p:nvPr/>
        </p:nvSpPr>
        <p:spPr>
          <a:xfrm>
            <a:off x="5395900" y="4583875"/>
            <a:ext cx="1488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Gill Sans"/>
                <a:ea typeface="Gill Sans"/>
                <a:cs typeface="Gill Sans"/>
                <a:sym typeface="Gill Sans"/>
              </a:rPr>
              <a:t>Gabriel Catan Burlac (Gabi)</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84"/>
          <p:cNvSpPr txBox="1">
            <a:spLocks noGrp="1"/>
          </p:cNvSpPr>
          <p:nvPr>
            <p:ph type="title"/>
          </p:nvPr>
        </p:nvSpPr>
        <p:spPr>
          <a:xfrm>
            <a:off x="444500" y="264052"/>
            <a:ext cx="8255100" cy="1293000"/>
          </a:xfrm>
          <a:prstGeom prst="rect">
            <a:avLst/>
          </a:prstGeom>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 sz="3000" u="none">
                <a:latin typeface="Arial"/>
                <a:ea typeface="Arial"/>
                <a:cs typeface="Arial"/>
                <a:sym typeface="Arial"/>
              </a:rPr>
              <a:t>Membership of the Reimagining PHC collaborative</a:t>
            </a:r>
            <a:endParaRPr/>
          </a:p>
          <a:p>
            <a:pPr marL="0" lvl="0" indent="0" algn="l" rtl="0">
              <a:spcBef>
                <a:spcPts val="0"/>
              </a:spcBef>
              <a:spcAft>
                <a:spcPts val="0"/>
              </a:spcAft>
              <a:buNone/>
            </a:pPr>
            <a:endParaRPr/>
          </a:p>
        </p:txBody>
      </p:sp>
      <p:sp>
        <p:nvSpPr>
          <p:cNvPr id="707" name="Google Shape;707;p84"/>
          <p:cNvSpPr txBox="1">
            <a:spLocks noGrp="1"/>
          </p:cNvSpPr>
          <p:nvPr>
            <p:ph type="body" idx="1"/>
          </p:nvPr>
        </p:nvSpPr>
        <p:spPr>
          <a:xfrm>
            <a:off x="457200" y="1471375"/>
            <a:ext cx="8242500" cy="2724600"/>
          </a:xfrm>
          <a:prstGeom prst="rect">
            <a:avLst/>
          </a:prstGeom>
        </p:spPr>
        <p:txBody>
          <a:bodyPr spcFirstLastPara="1" wrap="square" lIns="0" tIns="0" rIns="0" bIns="0" anchor="t" anchorCtr="0">
            <a:spAutoFit/>
          </a:bodyPr>
          <a:lstStyle/>
          <a:p>
            <a:pPr marL="457200" lvl="0" indent="-381000" algn="l" rtl="0">
              <a:spcBef>
                <a:spcPts val="0"/>
              </a:spcBef>
              <a:spcAft>
                <a:spcPts val="0"/>
              </a:spcAft>
              <a:buClr>
                <a:schemeClr val="dk1"/>
              </a:buClr>
              <a:buSzPts val="2400"/>
              <a:buFont typeface="Gill Sans"/>
              <a:buChar char="●"/>
            </a:pPr>
            <a:r>
              <a:rPr lang="en" sz="2400" b="1">
                <a:solidFill>
                  <a:schemeClr val="dk1"/>
                </a:solidFill>
                <a:latin typeface="Gill Sans"/>
                <a:ea typeface="Gill Sans"/>
                <a:cs typeface="Gill Sans"/>
                <a:sym typeface="Gill Sans"/>
              </a:rPr>
              <a:t>36 members</a:t>
            </a:r>
            <a:r>
              <a:rPr lang="en" sz="2400">
                <a:solidFill>
                  <a:schemeClr val="dk1"/>
                </a:solidFill>
                <a:latin typeface="Gill Sans"/>
                <a:ea typeface="Gill Sans"/>
                <a:cs typeface="Gill Sans"/>
                <a:sym typeface="Gill Sans"/>
              </a:rPr>
              <a:t> representing Ministries of Health, Ministries of Finance, research agencies, Social Insurance Agencies, medical practice</a:t>
            </a:r>
            <a:endParaRPr sz="2400">
              <a:solidFill>
                <a:schemeClr val="dk1"/>
              </a:solidFill>
              <a:latin typeface="Gill Sans"/>
              <a:ea typeface="Gill Sans"/>
              <a:cs typeface="Gill Sans"/>
              <a:sym typeface="Gill Sans"/>
            </a:endParaRPr>
          </a:p>
          <a:p>
            <a:pPr marL="457200" lvl="0" indent="-381000" algn="l" rtl="0">
              <a:spcBef>
                <a:spcPts val="1000"/>
              </a:spcBef>
              <a:spcAft>
                <a:spcPts val="0"/>
              </a:spcAft>
              <a:buClr>
                <a:schemeClr val="dk1"/>
              </a:buClr>
              <a:buSzPts val="2400"/>
              <a:buFont typeface="Gill Sans"/>
              <a:buChar char="●"/>
            </a:pPr>
            <a:r>
              <a:rPr lang="en" sz="2400" b="1">
                <a:solidFill>
                  <a:schemeClr val="dk1"/>
                </a:solidFill>
                <a:latin typeface="Gill Sans"/>
                <a:ea typeface="Gill Sans"/>
                <a:cs typeface="Gill Sans"/>
                <a:sym typeface="Gill Sans"/>
              </a:rPr>
              <a:t>10 countries</a:t>
            </a:r>
            <a:r>
              <a:rPr lang="en" sz="2400">
                <a:solidFill>
                  <a:schemeClr val="dk1"/>
                </a:solidFill>
                <a:latin typeface="Gill Sans"/>
                <a:ea typeface="Gill Sans"/>
                <a:cs typeface="Gill Sans"/>
                <a:sym typeface="Gill Sans"/>
              </a:rPr>
              <a:t> representing Southeast Asia, Central Asia, East Asia, East Africa, Western Africa, and Eastern Europe</a:t>
            </a:r>
            <a:endParaRPr sz="2400">
              <a:solidFill>
                <a:schemeClr val="dk1"/>
              </a:solidFill>
              <a:latin typeface="Gill Sans"/>
              <a:ea typeface="Gill Sans"/>
              <a:cs typeface="Gill Sans"/>
              <a:sym typeface="Gill Sans"/>
            </a:endParaRPr>
          </a:p>
          <a:p>
            <a:pPr marL="0" lvl="0" indent="0" algn="l" rtl="0">
              <a:spcBef>
                <a:spcPts val="1000"/>
              </a:spcBef>
              <a:spcAft>
                <a:spcPts val="0"/>
              </a:spcAft>
              <a:buNone/>
            </a:pPr>
            <a:endParaRPr sz="1600">
              <a:solidFill>
                <a:schemeClr val="dk1"/>
              </a:solidFill>
              <a:latin typeface="Gill Sans"/>
              <a:ea typeface="Gill Sans"/>
              <a:cs typeface="Gill Sans"/>
              <a:sym typeface="Gill Sans"/>
            </a:endParaRPr>
          </a:p>
          <a:p>
            <a:pPr marL="0" lvl="0" indent="0" algn="l" rtl="0">
              <a:spcBef>
                <a:spcPts val="1000"/>
              </a:spcBef>
              <a:spcAft>
                <a:spcPts val="0"/>
              </a:spcAft>
              <a:buNone/>
            </a:pPr>
            <a:endParaRPr sz="1600">
              <a:solidFill>
                <a:schemeClr val="dk1"/>
              </a:solidFill>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8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Scoping survey and 1:1 country calls: </a:t>
            </a:r>
            <a:endParaRPr/>
          </a:p>
          <a:p>
            <a:pPr marL="0" lvl="0" indent="0" algn="ctr" rtl="0">
              <a:spcBef>
                <a:spcPts val="0"/>
              </a:spcBef>
              <a:spcAft>
                <a:spcPts val="0"/>
              </a:spcAft>
              <a:buNone/>
            </a:pPr>
            <a:r>
              <a:rPr lang="en"/>
              <a:t>Emerging Findings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8"/>
          <p:cNvSpPr txBox="1"/>
          <p:nvPr/>
        </p:nvSpPr>
        <p:spPr>
          <a:xfrm>
            <a:off x="595538" y="2178544"/>
            <a:ext cx="7953000" cy="1767600"/>
          </a:xfrm>
          <a:prstGeom prst="rect">
            <a:avLst/>
          </a:prstGeom>
          <a:noFill/>
          <a:ln>
            <a:noFill/>
          </a:ln>
        </p:spPr>
        <p:txBody>
          <a:bodyPr spcFirstLastPara="1" wrap="square" lIns="0" tIns="104125" rIns="0" bIns="0" anchor="t" anchorCtr="0">
            <a:spAutoFit/>
          </a:bodyPr>
          <a:lstStyle/>
          <a:p>
            <a:pPr marL="0" marR="5080" lvl="0" indent="0" algn="l" rtl="0">
              <a:lnSpc>
                <a:spcPct val="100000"/>
              </a:lnSpc>
              <a:spcBef>
                <a:spcPts val="0"/>
              </a:spcBef>
              <a:spcAft>
                <a:spcPts val="0"/>
              </a:spcAft>
              <a:buClr>
                <a:srgbClr val="000000"/>
              </a:buClr>
              <a:buSzPts val="3600"/>
              <a:buFont typeface="Arial"/>
              <a:buNone/>
            </a:pPr>
            <a:r>
              <a:rPr lang="en" sz="3600" b="1">
                <a:solidFill>
                  <a:srgbClr val="005596"/>
                </a:solidFill>
                <a:latin typeface="Gill Sans"/>
                <a:ea typeface="Gill Sans"/>
                <a:cs typeface="Gill Sans"/>
                <a:sym typeface="Gill Sans"/>
              </a:rPr>
              <a:t>Reimagining PHC Collaborative </a:t>
            </a:r>
            <a:endParaRPr sz="3600" b="1" i="0" u="none" strike="noStrike" cap="none">
              <a:solidFill>
                <a:srgbClr val="005596"/>
              </a:solidFill>
              <a:latin typeface="Gill Sans"/>
              <a:ea typeface="Gill Sans"/>
              <a:cs typeface="Gill Sans"/>
              <a:sym typeface="Gill Sans"/>
            </a:endParaRPr>
          </a:p>
          <a:p>
            <a:pPr marL="0" marR="5080" lvl="0" indent="0" algn="l" rtl="0">
              <a:lnSpc>
                <a:spcPct val="100000"/>
              </a:lnSpc>
              <a:spcBef>
                <a:spcPts val="0"/>
              </a:spcBef>
              <a:spcAft>
                <a:spcPts val="0"/>
              </a:spcAft>
              <a:buClr>
                <a:srgbClr val="000000"/>
              </a:buClr>
              <a:buSzPts val="3600"/>
              <a:buFont typeface="Arial"/>
              <a:buNone/>
            </a:pPr>
            <a:endParaRPr sz="3600" b="1" i="0" u="none" strike="noStrike" cap="none">
              <a:solidFill>
                <a:srgbClr val="005596"/>
              </a:solidFill>
              <a:latin typeface="Gill Sans"/>
              <a:ea typeface="Gill Sans"/>
              <a:cs typeface="Gill Sans"/>
              <a:sym typeface="Gill Sans"/>
            </a:endParaRPr>
          </a:p>
          <a:p>
            <a:pPr marL="0" marR="5080" lvl="0" indent="0" algn="l" rtl="0">
              <a:lnSpc>
                <a:spcPct val="100000"/>
              </a:lnSpc>
              <a:spcBef>
                <a:spcPts val="0"/>
              </a:spcBef>
              <a:spcAft>
                <a:spcPts val="0"/>
              </a:spcAft>
              <a:buClr>
                <a:srgbClr val="000000"/>
              </a:buClr>
              <a:buSzPts val="3600"/>
              <a:buFont typeface="Arial"/>
              <a:buNone/>
            </a:pPr>
            <a:endParaRPr sz="3600" b="1" i="0" u="none" strike="noStrike" cap="none">
              <a:solidFill>
                <a:srgbClr val="005596"/>
              </a:solidFill>
              <a:latin typeface="Gill Sans"/>
              <a:ea typeface="Gill Sans"/>
              <a:cs typeface="Gill Sans"/>
              <a:sym typeface="Gill Sans"/>
            </a:endParaRPr>
          </a:p>
        </p:txBody>
      </p:sp>
      <p:sp>
        <p:nvSpPr>
          <p:cNvPr id="478" name="Google Shape;478;p68"/>
          <p:cNvSpPr txBox="1"/>
          <p:nvPr/>
        </p:nvSpPr>
        <p:spPr>
          <a:xfrm>
            <a:off x="635000" y="4413131"/>
            <a:ext cx="3035700" cy="289800"/>
          </a:xfrm>
          <a:prstGeom prst="rect">
            <a:avLst/>
          </a:prstGeom>
          <a:noFill/>
          <a:ln>
            <a:noFill/>
          </a:ln>
        </p:spPr>
        <p:txBody>
          <a:bodyPr spcFirstLastPara="1" wrap="square" lIns="0" tIns="12700" rIns="0" bIns="0" anchor="t" anchorCtr="0">
            <a:spAutoFit/>
          </a:bodyPr>
          <a:lstStyle/>
          <a:p>
            <a:pPr marL="12700" marR="5080" lvl="0" indent="0" algn="l" rtl="0">
              <a:lnSpc>
                <a:spcPct val="107100"/>
              </a:lnSpc>
              <a:spcBef>
                <a:spcPts val="0"/>
              </a:spcBef>
              <a:spcAft>
                <a:spcPts val="0"/>
              </a:spcAft>
              <a:buClr>
                <a:srgbClr val="000000"/>
              </a:buClr>
              <a:buSzPts val="1800"/>
              <a:buFont typeface="Arial"/>
              <a:buNone/>
            </a:pPr>
            <a:r>
              <a:rPr lang="en" sz="1800" b="1">
                <a:solidFill>
                  <a:srgbClr val="005596"/>
                </a:solidFill>
                <a:latin typeface="Gill Sans"/>
                <a:ea typeface="Gill Sans"/>
                <a:cs typeface="Gill Sans"/>
                <a:sym typeface="Gill Sans"/>
              </a:rPr>
              <a:t>November 15, 2022</a:t>
            </a:r>
            <a:endParaRPr sz="1800" b="0" i="0" u="none" strike="noStrike" cap="none">
              <a:solidFill>
                <a:srgbClr val="005596"/>
              </a:solidFill>
              <a:latin typeface="Gill Sans"/>
              <a:ea typeface="Gill Sans"/>
              <a:cs typeface="Gill Sans"/>
              <a:sym typeface="Gill Sans"/>
            </a:endParaRPr>
          </a:p>
        </p:txBody>
      </p:sp>
      <p:sp>
        <p:nvSpPr>
          <p:cNvPr id="479" name="Google Shape;479;p68"/>
          <p:cNvSpPr txBox="1">
            <a:spLocks noGrp="1"/>
          </p:cNvSpPr>
          <p:nvPr>
            <p:ph type="sldNum" idx="12"/>
          </p:nvPr>
        </p:nvSpPr>
        <p:spPr>
          <a:xfrm>
            <a:off x="8587922" y="4889471"/>
            <a:ext cx="403800" cy="184800"/>
          </a:xfrm>
          <a:prstGeom prst="rect">
            <a:avLst/>
          </a:prstGeom>
          <a:solidFill>
            <a:srgbClr val="CEDBE1"/>
          </a:solidFill>
          <a:ln>
            <a:noFill/>
          </a:ln>
        </p:spPr>
        <p:txBody>
          <a:bodyPr spcFirstLastPara="1" wrap="square" lIns="0" tIns="0" rIns="0" bIns="0" anchor="t" anchorCtr="0">
            <a:spAutoFit/>
          </a:bodyPr>
          <a:lstStyle/>
          <a:p>
            <a:pPr marL="38100" lvl="0" indent="0" algn="l" rtl="0">
              <a:spcBef>
                <a:spcPts val="0"/>
              </a:spcBef>
              <a:spcAft>
                <a:spcPts val="0"/>
              </a:spcAft>
              <a:buClr>
                <a:srgbClr val="000000"/>
              </a:buClr>
              <a:buSzPts val="1200"/>
              <a:buFont typeface="Arial"/>
              <a:buNone/>
            </a:pPr>
            <a:fld id="{00000000-1234-1234-1234-123412341234}" type="slidenum">
              <a:rPr lang="en"/>
              <a:t>2</a:t>
            </a:fld>
            <a:endParaRPr/>
          </a:p>
        </p:txBody>
      </p:sp>
      <p:sp>
        <p:nvSpPr>
          <p:cNvPr id="480" name="Google Shape;480;p68"/>
          <p:cNvSpPr/>
          <p:nvPr/>
        </p:nvSpPr>
        <p:spPr>
          <a:xfrm>
            <a:off x="-63250" y="-60550"/>
            <a:ext cx="9270600" cy="1893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1" name="Google Shape;481;p68"/>
          <p:cNvPicPr preferRelativeResize="0"/>
          <p:nvPr/>
        </p:nvPicPr>
        <p:blipFill rotWithShape="1">
          <a:blip r:embed="rId3">
            <a:alphaModFix/>
          </a:blip>
          <a:srcRect r="43750"/>
          <a:stretch/>
        </p:blipFill>
        <p:spPr>
          <a:xfrm>
            <a:off x="0" y="0"/>
            <a:ext cx="5143499" cy="1832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Emerging key themes of the Collaborative</a:t>
            </a:r>
            <a:endParaRPr/>
          </a:p>
        </p:txBody>
      </p:sp>
      <p:sp>
        <p:nvSpPr>
          <p:cNvPr id="718" name="Google Shape;718;p8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Font typeface="Gill Sans"/>
              <a:buChar char="●"/>
            </a:pPr>
            <a:r>
              <a:rPr lang="en" sz="1900" b="1">
                <a:latin typeface="Gill Sans"/>
                <a:ea typeface="Gill Sans"/>
                <a:cs typeface="Gill Sans"/>
                <a:sym typeface="Gill Sans"/>
              </a:rPr>
              <a:t>Scoping survey: </a:t>
            </a:r>
            <a:r>
              <a:rPr lang="en" sz="1900">
                <a:latin typeface="Gill Sans"/>
                <a:ea typeface="Gill Sans"/>
                <a:cs typeface="Gill Sans"/>
                <a:sym typeface="Gill Sans"/>
              </a:rPr>
              <a:t>28 responses across all 10 countries</a:t>
            </a:r>
            <a:endParaRPr sz="1900">
              <a:latin typeface="Gill Sans"/>
              <a:ea typeface="Gill Sans"/>
              <a:cs typeface="Gill Sans"/>
              <a:sym typeface="Gill Sans"/>
            </a:endParaRPr>
          </a:p>
          <a:p>
            <a:pPr marL="457200" lvl="0" indent="-349250" algn="l" rtl="0">
              <a:spcBef>
                <a:spcPts val="1000"/>
              </a:spcBef>
              <a:spcAft>
                <a:spcPts val="0"/>
              </a:spcAft>
              <a:buSzPts val="1900"/>
              <a:buFont typeface="Gill Sans"/>
              <a:buChar char="●"/>
            </a:pPr>
            <a:r>
              <a:rPr lang="en" sz="1900" b="1">
                <a:latin typeface="Gill Sans"/>
                <a:ea typeface="Gill Sans"/>
                <a:cs typeface="Gill Sans"/>
                <a:sym typeface="Gill Sans"/>
              </a:rPr>
              <a:t>1:1 scoping calls with countries:</a:t>
            </a:r>
            <a:r>
              <a:rPr lang="en" sz="1900">
                <a:latin typeface="Gill Sans"/>
                <a:ea typeface="Gill Sans"/>
                <a:cs typeface="Gill Sans"/>
                <a:sym typeface="Gill Sans"/>
              </a:rPr>
              <a:t> &gt;45 participants across 9 countries</a:t>
            </a:r>
            <a:endParaRPr sz="1900">
              <a:latin typeface="Gill Sans"/>
              <a:ea typeface="Gill Sans"/>
              <a:cs typeface="Gill Sans"/>
              <a:sym typeface="Gill Sans"/>
            </a:endParaRPr>
          </a:p>
          <a:p>
            <a:pPr marL="457200" lvl="0" indent="-349250" algn="l" rtl="0">
              <a:spcBef>
                <a:spcPts val="1000"/>
              </a:spcBef>
              <a:spcAft>
                <a:spcPts val="0"/>
              </a:spcAft>
              <a:buSzPts val="1900"/>
              <a:buFont typeface="Gill Sans"/>
              <a:buChar char="●"/>
            </a:pPr>
            <a:r>
              <a:rPr lang="en" sz="1900">
                <a:latin typeface="Gill Sans"/>
                <a:ea typeface="Gill Sans"/>
                <a:cs typeface="Gill Sans"/>
                <a:sym typeface="Gill Sans"/>
              </a:rPr>
              <a:t>Three general areas of interest expressed: </a:t>
            </a:r>
            <a:endParaRPr sz="1900">
              <a:latin typeface="Gill Sans"/>
              <a:ea typeface="Gill Sans"/>
              <a:cs typeface="Gill Sans"/>
              <a:sym typeface="Gill Sans"/>
            </a:endParaRPr>
          </a:p>
          <a:p>
            <a:pPr marL="1714500" lvl="0" indent="-374650" algn="l" rtl="0">
              <a:spcBef>
                <a:spcPts val="1000"/>
              </a:spcBef>
              <a:spcAft>
                <a:spcPts val="0"/>
              </a:spcAft>
              <a:buClr>
                <a:srgbClr val="235988"/>
              </a:buClr>
              <a:buSzPts val="2300"/>
              <a:buFont typeface="Gill Sans"/>
              <a:buAutoNum type="arabicPeriod"/>
            </a:pPr>
            <a:r>
              <a:rPr lang="en" sz="2300">
                <a:solidFill>
                  <a:srgbClr val="235988"/>
                </a:solidFill>
                <a:latin typeface="Gill Sans"/>
                <a:ea typeface="Gill Sans"/>
                <a:cs typeface="Gill Sans"/>
                <a:sym typeface="Gill Sans"/>
              </a:rPr>
              <a:t>Health workforce and systems of care</a:t>
            </a:r>
            <a:endParaRPr sz="2300">
              <a:solidFill>
                <a:srgbClr val="235988"/>
              </a:solidFill>
              <a:latin typeface="Gill Sans"/>
              <a:ea typeface="Gill Sans"/>
              <a:cs typeface="Gill Sans"/>
              <a:sym typeface="Gill Sans"/>
            </a:endParaRPr>
          </a:p>
          <a:p>
            <a:pPr marL="1714500" lvl="0" indent="-374650" algn="l" rtl="0">
              <a:spcBef>
                <a:spcPts val="0"/>
              </a:spcBef>
              <a:spcAft>
                <a:spcPts val="0"/>
              </a:spcAft>
              <a:buClr>
                <a:srgbClr val="235988"/>
              </a:buClr>
              <a:buSzPts val="2300"/>
              <a:buFont typeface="Gill Sans"/>
              <a:buAutoNum type="arabicPeriod"/>
            </a:pPr>
            <a:r>
              <a:rPr lang="en" sz="2300">
                <a:solidFill>
                  <a:srgbClr val="235988"/>
                </a:solidFill>
                <a:latin typeface="Gill Sans"/>
                <a:ea typeface="Gill Sans"/>
                <a:cs typeface="Gill Sans"/>
                <a:sym typeface="Gill Sans"/>
              </a:rPr>
              <a:t>Health financing</a:t>
            </a:r>
            <a:endParaRPr sz="2300">
              <a:solidFill>
                <a:srgbClr val="235988"/>
              </a:solidFill>
              <a:latin typeface="Gill Sans"/>
              <a:ea typeface="Gill Sans"/>
              <a:cs typeface="Gill Sans"/>
              <a:sym typeface="Gill Sans"/>
            </a:endParaRPr>
          </a:p>
          <a:p>
            <a:pPr marL="1714500" lvl="0" indent="-374650" algn="l" rtl="0">
              <a:spcBef>
                <a:spcPts val="0"/>
              </a:spcBef>
              <a:spcAft>
                <a:spcPts val="0"/>
              </a:spcAft>
              <a:buClr>
                <a:srgbClr val="235988"/>
              </a:buClr>
              <a:buSzPts val="2300"/>
              <a:buFont typeface="Gill Sans"/>
              <a:buAutoNum type="arabicPeriod"/>
            </a:pPr>
            <a:r>
              <a:rPr lang="en" sz="2300">
                <a:solidFill>
                  <a:srgbClr val="235988"/>
                </a:solidFill>
                <a:latin typeface="Gill Sans"/>
                <a:ea typeface="Gill Sans"/>
                <a:cs typeface="Gill Sans"/>
                <a:sym typeface="Gill Sans"/>
              </a:rPr>
              <a:t>Digital health</a:t>
            </a:r>
            <a:endParaRPr sz="2300">
              <a:solidFill>
                <a:srgbClr val="235988"/>
              </a:solidFill>
              <a:latin typeface="Gill Sans"/>
              <a:ea typeface="Gill Sans"/>
              <a:cs typeface="Gill Sans"/>
              <a:sym typeface="Gill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87"/>
          <p:cNvSpPr txBox="1">
            <a:spLocks noGrp="1"/>
          </p:cNvSpPr>
          <p:nvPr>
            <p:ph type="title"/>
          </p:nvPr>
        </p:nvSpPr>
        <p:spPr>
          <a:xfrm>
            <a:off x="359325" y="430550"/>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2355">
                <a:solidFill>
                  <a:srgbClr val="225988"/>
                </a:solidFill>
                <a:latin typeface="Gill Sans"/>
                <a:ea typeface="Gill Sans"/>
                <a:cs typeface="Gill Sans"/>
                <a:sym typeface="Gill Sans"/>
              </a:rPr>
              <a:t>Health workforce and systems of care</a:t>
            </a:r>
            <a:endParaRPr sz="3355">
              <a:solidFill>
                <a:srgbClr val="225988"/>
              </a:solidFill>
              <a:latin typeface="Gill Sans"/>
              <a:ea typeface="Gill Sans"/>
              <a:cs typeface="Gill Sans"/>
              <a:sym typeface="Gill Sans"/>
            </a:endParaRPr>
          </a:p>
        </p:txBody>
      </p:sp>
      <p:sp>
        <p:nvSpPr>
          <p:cNvPr id="724" name="Google Shape;724;p87"/>
          <p:cNvSpPr txBox="1">
            <a:spLocks noGrp="1"/>
          </p:cNvSpPr>
          <p:nvPr>
            <p:ph type="body" idx="1"/>
          </p:nvPr>
        </p:nvSpPr>
        <p:spPr>
          <a:xfrm>
            <a:off x="359325" y="942925"/>
            <a:ext cx="8520600" cy="3416400"/>
          </a:xfrm>
          <a:prstGeom prst="rect">
            <a:avLst/>
          </a:prstGeom>
        </p:spPr>
        <p:txBody>
          <a:bodyPr spcFirstLastPara="1" wrap="square" lIns="91425" tIns="91425" rIns="91425" bIns="91425" anchor="t" anchorCtr="0">
            <a:noAutofit/>
          </a:bodyPr>
          <a:lstStyle/>
          <a:p>
            <a:pPr marL="457200" lvl="0" indent="-332105" algn="l" rtl="0">
              <a:lnSpc>
                <a:spcPct val="105000"/>
              </a:lnSpc>
              <a:spcBef>
                <a:spcPts val="0"/>
              </a:spcBef>
              <a:spcAft>
                <a:spcPts val="0"/>
              </a:spcAft>
              <a:buClr>
                <a:schemeClr val="dk1"/>
              </a:buClr>
              <a:buSzPts val="1630"/>
              <a:buFont typeface="Gill Sans"/>
              <a:buChar char="●"/>
            </a:pPr>
            <a:r>
              <a:rPr lang="en" sz="1629" b="1">
                <a:solidFill>
                  <a:schemeClr val="dk1"/>
                </a:solidFill>
                <a:latin typeface="Gill Sans"/>
                <a:ea typeface="Gill Sans"/>
                <a:cs typeface="Gill Sans"/>
                <a:sym typeface="Gill Sans"/>
              </a:rPr>
              <a:t>Determining an effective model for PHC deliver</a:t>
            </a:r>
            <a:r>
              <a:rPr lang="en" sz="1629">
                <a:solidFill>
                  <a:schemeClr val="dk1"/>
                </a:solidFill>
                <a:latin typeface="Gill Sans"/>
                <a:ea typeface="Gill Sans"/>
                <a:cs typeface="Gill Sans"/>
                <a:sym typeface="Gill Sans"/>
              </a:rPr>
              <a:t>y in the context of:</a:t>
            </a:r>
            <a:endParaRPr sz="1629">
              <a:solidFill>
                <a:schemeClr val="dk1"/>
              </a:solidFill>
              <a:latin typeface="Gill Sans"/>
              <a:ea typeface="Gill Sans"/>
              <a:cs typeface="Gill Sans"/>
              <a:sym typeface="Gill Sans"/>
            </a:endParaRPr>
          </a:p>
          <a:p>
            <a:pPr marL="914400" lvl="1" indent="-332105" algn="l" rtl="0">
              <a:lnSpc>
                <a:spcPct val="105000"/>
              </a:lnSpc>
              <a:spcBef>
                <a:spcPts val="0"/>
              </a:spcBef>
              <a:spcAft>
                <a:spcPts val="0"/>
              </a:spcAft>
              <a:buClr>
                <a:schemeClr val="dk1"/>
              </a:buClr>
              <a:buSzPts val="1630"/>
              <a:buFont typeface="Gill Sans"/>
              <a:buChar char="○"/>
            </a:pPr>
            <a:r>
              <a:rPr lang="en" sz="1629">
                <a:solidFill>
                  <a:schemeClr val="dk1"/>
                </a:solidFill>
                <a:latin typeface="Gill Sans"/>
                <a:ea typeface="Gill Sans"/>
                <a:cs typeface="Gill Sans"/>
                <a:sym typeface="Gill Sans"/>
              </a:rPr>
              <a:t>Decentralization</a:t>
            </a:r>
            <a:endParaRPr sz="1629">
              <a:solidFill>
                <a:schemeClr val="dk1"/>
              </a:solidFill>
              <a:latin typeface="Gill Sans"/>
              <a:ea typeface="Gill Sans"/>
              <a:cs typeface="Gill Sans"/>
              <a:sym typeface="Gill Sans"/>
            </a:endParaRPr>
          </a:p>
          <a:p>
            <a:pPr marL="914400" lvl="1" indent="-332105" algn="l" rtl="0">
              <a:lnSpc>
                <a:spcPct val="105000"/>
              </a:lnSpc>
              <a:spcBef>
                <a:spcPts val="0"/>
              </a:spcBef>
              <a:spcAft>
                <a:spcPts val="0"/>
              </a:spcAft>
              <a:buClr>
                <a:schemeClr val="dk1"/>
              </a:buClr>
              <a:buSzPts val="1630"/>
              <a:buFont typeface="Gill Sans"/>
              <a:buChar char="○"/>
            </a:pPr>
            <a:r>
              <a:rPr lang="en" sz="1629">
                <a:solidFill>
                  <a:schemeClr val="dk1"/>
                </a:solidFill>
                <a:latin typeface="Gill Sans"/>
                <a:ea typeface="Gill Sans"/>
                <a:cs typeface="Gill Sans"/>
                <a:sym typeface="Gill Sans"/>
              </a:rPr>
              <a:t>Framgemental of services across levels of care (e.g., between PHC facilities and hospitals)</a:t>
            </a:r>
            <a:endParaRPr sz="1629">
              <a:solidFill>
                <a:schemeClr val="dk1"/>
              </a:solidFill>
              <a:latin typeface="Gill Sans"/>
              <a:ea typeface="Gill Sans"/>
              <a:cs typeface="Gill Sans"/>
              <a:sym typeface="Gill Sans"/>
            </a:endParaRPr>
          </a:p>
          <a:p>
            <a:pPr marL="914400" lvl="1" indent="-332105" algn="l" rtl="0">
              <a:lnSpc>
                <a:spcPct val="105000"/>
              </a:lnSpc>
              <a:spcBef>
                <a:spcPts val="0"/>
              </a:spcBef>
              <a:spcAft>
                <a:spcPts val="0"/>
              </a:spcAft>
              <a:buClr>
                <a:schemeClr val="dk1"/>
              </a:buClr>
              <a:buSzPts val="1630"/>
              <a:buFont typeface="Gill Sans"/>
              <a:buChar char="○"/>
            </a:pPr>
            <a:r>
              <a:rPr lang="en" sz="1629">
                <a:solidFill>
                  <a:schemeClr val="dk1"/>
                </a:solidFill>
                <a:latin typeface="Gill Sans"/>
                <a:ea typeface="Gill Sans"/>
                <a:cs typeface="Gill Sans"/>
                <a:sym typeface="Gill Sans"/>
              </a:rPr>
              <a:t>Fragmentation between PHC facilities within a catchment area, between public and private providers</a:t>
            </a:r>
            <a:endParaRPr sz="1629">
              <a:solidFill>
                <a:schemeClr val="dk1"/>
              </a:solidFill>
              <a:latin typeface="Gill Sans"/>
              <a:ea typeface="Gill Sans"/>
              <a:cs typeface="Gill Sans"/>
              <a:sym typeface="Gill Sans"/>
            </a:endParaRPr>
          </a:p>
          <a:p>
            <a:pPr marL="457200" lvl="0" indent="-332105" algn="l" rtl="0">
              <a:lnSpc>
                <a:spcPct val="105000"/>
              </a:lnSpc>
              <a:spcBef>
                <a:spcPts val="0"/>
              </a:spcBef>
              <a:spcAft>
                <a:spcPts val="0"/>
              </a:spcAft>
              <a:buClr>
                <a:schemeClr val="dk1"/>
              </a:buClr>
              <a:buSzPts val="1630"/>
              <a:buFont typeface="Gill Sans"/>
              <a:buChar char="●"/>
            </a:pPr>
            <a:r>
              <a:rPr lang="en" sz="1629" b="1">
                <a:solidFill>
                  <a:schemeClr val="dk1"/>
                </a:solidFill>
                <a:latin typeface="Gill Sans"/>
                <a:ea typeface="Gill Sans"/>
                <a:cs typeface="Gill Sans"/>
                <a:sym typeface="Gill Sans"/>
              </a:rPr>
              <a:t>Orienting the health system around PHC/life-course approach to health</a:t>
            </a:r>
            <a:endParaRPr sz="1629" b="1">
              <a:solidFill>
                <a:schemeClr val="dk1"/>
              </a:solidFill>
              <a:latin typeface="Gill Sans"/>
              <a:ea typeface="Gill Sans"/>
              <a:cs typeface="Gill Sans"/>
              <a:sym typeface="Gill Sans"/>
            </a:endParaRPr>
          </a:p>
          <a:p>
            <a:pPr marL="457200" lvl="0" indent="-332105" algn="l" rtl="0">
              <a:lnSpc>
                <a:spcPct val="105000"/>
              </a:lnSpc>
              <a:spcBef>
                <a:spcPts val="0"/>
              </a:spcBef>
              <a:spcAft>
                <a:spcPts val="0"/>
              </a:spcAft>
              <a:buClr>
                <a:schemeClr val="dk1"/>
              </a:buClr>
              <a:buSzPts val="1630"/>
              <a:buFont typeface="Gill Sans"/>
              <a:buChar char="●"/>
            </a:pPr>
            <a:r>
              <a:rPr lang="en" sz="1629" b="1">
                <a:solidFill>
                  <a:schemeClr val="dk1"/>
                </a:solidFill>
                <a:latin typeface="Gill Sans"/>
                <a:ea typeface="Gill Sans"/>
                <a:cs typeface="Gill Sans"/>
                <a:sym typeface="Gill Sans"/>
              </a:rPr>
              <a:t>Upgrading PHC facilities in parallel with building demand for services </a:t>
            </a:r>
            <a:endParaRPr sz="1629" b="1">
              <a:solidFill>
                <a:schemeClr val="dk1"/>
              </a:solidFill>
              <a:latin typeface="Gill Sans"/>
              <a:ea typeface="Gill Sans"/>
              <a:cs typeface="Gill Sans"/>
              <a:sym typeface="Gill Sans"/>
            </a:endParaRPr>
          </a:p>
          <a:p>
            <a:pPr marL="457200" lvl="0" indent="-332105" algn="l" rtl="0">
              <a:lnSpc>
                <a:spcPct val="105000"/>
              </a:lnSpc>
              <a:spcBef>
                <a:spcPts val="0"/>
              </a:spcBef>
              <a:spcAft>
                <a:spcPts val="0"/>
              </a:spcAft>
              <a:buClr>
                <a:schemeClr val="dk1"/>
              </a:buClr>
              <a:buSzPts val="1630"/>
              <a:buFont typeface="Gill Sans"/>
              <a:buChar char="●"/>
            </a:pPr>
            <a:r>
              <a:rPr lang="en" sz="1629" b="1">
                <a:solidFill>
                  <a:schemeClr val="dk1"/>
                </a:solidFill>
                <a:latin typeface="Gill Sans"/>
                <a:ea typeface="Gill Sans"/>
                <a:cs typeface="Gill Sans"/>
                <a:sym typeface="Gill Sans"/>
              </a:rPr>
              <a:t>Strengthening care for NCDs and preventive services</a:t>
            </a:r>
            <a:r>
              <a:rPr lang="en" sz="1629">
                <a:solidFill>
                  <a:schemeClr val="dk1"/>
                </a:solidFill>
                <a:latin typeface="Gill Sans"/>
                <a:ea typeface="Gill Sans"/>
                <a:cs typeface="Gill Sans"/>
                <a:sym typeface="Gill Sans"/>
              </a:rPr>
              <a:t>: 	</a:t>
            </a:r>
            <a:endParaRPr sz="1629">
              <a:solidFill>
                <a:schemeClr val="dk1"/>
              </a:solidFill>
              <a:latin typeface="Gill Sans"/>
              <a:ea typeface="Gill Sans"/>
              <a:cs typeface="Gill Sans"/>
              <a:sym typeface="Gill Sans"/>
            </a:endParaRPr>
          </a:p>
          <a:p>
            <a:pPr marL="914400" lvl="1" indent="-321310" algn="l" rtl="0">
              <a:lnSpc>
                <a:spcPct val="105000"/>
              </a:lnSpc>
              <a:spcBef>
                <a:spcPts val="0"/>
              </a:spcBef>
              <a:spcAft>
                <a:spcPts val="0"/>
              </a:spcAft>
              <a:buClr>
                <a:schemeClr val="dk1"/>
              </a:buClr>
              <a:buSzPts val="1460"/>
              <a:buFont typeface="Gill Sans"/>
              <a:buChar char="○"/>
            </a:pPr>
            <a:r>
              <a:rPr lang="en" sz="1460">
                <a:solidFill>
                  <a:schemeClr val="dk1"/>
                </a:solidFill>
                <a:latin typeface="Gill Sans"/>
                <a:ea typeface="Gill Sans"/>
                <a:cs typeface="Gill Sans"/>
                <a:sym typeface="Gill Sans"/>
              </a:rPr>
              <a:t>Incentivize providers to provide preventative services (through for example payment mechanisms, measuring performance)</a:t>
            </a:r>
            <a:endParaRPr sz="1460">
              <a:solidFill>
                <a:schemeClr val="dk1"/>
              </a:solidFill>
              <a:latin typeface="Gill Sans"/>
              <a:ea typeface="Gill Sans"/>
              <a:cs typeface="Gill Sans"/>
              <a:sym typeface="Gill Sans"/>
            </a:endParaRPr>
          </a:p>
          <a:p>
            <a:pPr marL="914400" lvl="1" indent="-321310" algn="l" rtl="0">
              <a:lnSpc>
                <a:spcPct val="105000"/>
              </a:lnSpc>
              <a:spcBef>
                <a:spcPts val="0"/>
              </a:spcBef>
              <a:spcAft>
                <a:spcPts val="0"/>
              </a:spcAft>
              <a:buClr>
                <a:schemeClr val="dk1"/>
              </a:buClr>
              <a:buSzPts val="1460"/>
              <a:buFont typeface="Gill Sans"/>
              <a:buChar char="○"/>
            </a:pPr>
            <a:r>
              <a:rPr lang="en" sz="1460">
                <a:solidFill>
                  <a:schemeClr val="dk1"/>
                </a:solidFill>
                <a:latin typeface="Gill Sans"/>
                <a:ea typeface="Gill Sans"/>
                <a:cs typeface="Gill Sans"/>
                <a:sym typeface="Gill Sans"/>
              </a:rPr>
              <a:t>Integrating NCDs (including mental health), diseases of aging into PHC </a:t>
            </a:r>
            <a:endParaRPr sz="1460">
              <a:solidFill>
                <a:schemeClr val="dk1"/>
              </a:solidFill>
              <a:latin typeface="Gill Sans"/>
              <a:ea typeface="Gill Sans"/>
              <a:cs typeface="Gill Sans"/>
              <a:sym typeface="Gill Sans"/>
            </a:endParaRPr>
          </a:p>
          <a:p>
            <a:pPr marL="914400" lvl="1" indent="-321310" algn="l" rtl="0">
              <a:lnSpc>
                <a:spcPct val="105000"/>
              </a:lnSpc>
              <a:spcBef>
                <a:spcPts val="0"/>
              </a:spcBef>
              <a:spcAft>
                <a:spcPts val="0"/>
              </a:spcAft>
              <a:buClr>
                <a:schemeClr val="dk1"/>
              </a:buClr>
              <a:buSzPts val="1460"/>
              <a:buFont typeface="Gill Sans"/>
              <a:buChar char="○"/>
            </a:pPr>
            <a:r>
              <a:rPr lang="en" sz="1460">
                <a:solidFill>
                  <a:schemeClr val="dk1"/>
                </a:solidFill>
                <a:latin typeface="Gill Sans"/>
                <a:ea typeface="Gill Sans"/>
                <a:cs typeface="Gill Sans"/>
                <a:sym typeface="Gill Sans"/>
              </a:rPr>
              <a:t>Promoting healthy behaviours and lifestyles among the population (e.g., screenings, healthcare seeking behaviors, etc)</a:t>
            </a:r>
            <a:endParaRPr sz="1460">
              <a:solidFill>
                <a:schemeClr val="dk1"/>
              </a:solidFill>
              <a:latin typeface="Gill Sans"/>
              <a:ea typeface="Gill Sans"/>
              <a:cs typeface="Gill Sans"/>
              <a:sym typeface="Gill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20">
                <a:solidFill>
                  <a:srgbClr val="225988"/>
                </a:solidFill>
                <a:latin typeface="Gill Sans"/>
                <a:ea typeface="Gill Sans"/>
                <a:cs typeface="Gill Sans"/>
                <a:sym typeface="Gill Sans"/>
              </a:rPr>
              <a:t>Health workforce and systems of care</a:t>
            </a:r>
            <a:endParaRPr sz="2520">
              <a:solidFill>
                <a:srgbClr val="225988"/>
              </a:solidFill>
              <a:latin typeface="Gill Sans"/>
              <a:ea typeface="Gill Sans"/>
              <a:cs typeface="Gill Sans"/>
              <a:sym typeface="Gill Sans"/>
            </a:endParaRPr>
          </a:p>
        </p:txBody>
      </p:sp>
      <p:sp>
        <p:nvSpPr>
          <p:cNvPr id="730" name="Google Shape;730;p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Gill Sans"/>
              <a:buChar char="●"/>
            </a:pPr>
            <a:r>
              <a:rPr lang="en" b="1">
                <a:solidFill>
                  <a:schemeClr val="dk1"/>
                </a:solidFill>
                <a:latin typeface="Gill Sans"/>
                <a:ea typeface="Gill Sans"/>
                <a:cs typeface="Gill Sans"/>
                <a:sym typeface="Gill Sans"/>
              </a:rPr>
              <a:t>Improving the equity of HRH distribution,</a:t>
            </a:r>
            <a:r>
              <a:rPr lang="en">
                <a:solidFill>
                  <a:schemeClr val="dk1"/>
                </a:solidFill>
                <a:latin typeface="Gill Sans"/>
                <a:ea typeface="Gill Sans"/>
                <a:cs typeface="Gill Sans"/>
                <a:sym typeface="Gill Sans"/>
              </a:rPr>
              <a:t> especially in rural or hard-to-reach areas </a:t>
            </a:r>
            <a:endParaRPr>
              <a:solidFill>
                <a:schemeClr val="dk1"/>
              </a:solidFill>
              <a:latin typeface="Gill Sans"/>
              <a:ea typeface="Gill Sans"/>
              <a:cs typeface="Gill Sans"/>
              <a:sym typeface="Gill Sans"/>
            </a:endParaRPr>
          </a:p>
          <a:p>
            <a:pPr marL="457200" lvl="0" indent="-342900" algn="l" rtl="0">
              <a:spcBef>
                <a:spcPts val="0"/>
              </a:spcBef>
              <a:spcAft>
                <a:spcPts val="0"/>
              </a:spcAft>
              <a:buClr>
                <a:schemeClr val="dk1"/>
              </a:buClr>
              <a:buSzPts val="1800"/>
              <a:buFont typeface="Gill Sans"/>
              <a:buChar char="●"/>
            </a:pPr>
            <a:r>
              <a:rPr lang="en" b="1">
                <a:solidFill>
                  <a:schemeClr val="dk1"/>
                </a:solidFill>
                <a:latin typeface="Gill Sans"/>
                <a:ea typeface="Gill Sans"/>
                <a:cs typeface="Gill Sans"/>
                <a:sym typeface="Gill Sans"/>
              </a:rPr>
              <a:t>Addressing HRH deficits </a:t>
            </a:r>
            <a:r>
              <a:rPr lang="en">
                <a:solidFill>
                  <a:schemeClr val="dk1"/>
                </a:solidFill>
                <a:latin typeface="Gill Sans"/>
                <a:ea typeface="Gill Sans"/>
                <a:cs typeface="Gill Sans"/>
                <a:sym typeface="Gill Sans"/>
              </a:rPr>
              <a:t>through improvements in training, incentives (payments, recognition), task shifting </a:t>
            </a:r>
            <a:endParaRPr>
              <a:solidFill>
                <a:schemeClr val="dk1"/>
              </a:solidFill>
              <a:latin typeface="Gill Sans"/>
              <a:ea typeface="Gill Sans"/>
              <a:cs typeface="Gill Sans"/>
              <a:sym typeface="Gill Sans"/>
            </a:endParaRPr>
          </a:p>
          <a:p>
            <a:pPr marL="457200" lvl="0" indent="-342900" algn="l" rtl="0">
              <a:spcBef>
                <a:spcPts val="0"/>
              </a:spcBef>
              <a:spcAft>
                <a:spcPts val="0"/>
              </a:spcAft>
              <a:buClr>
                <a:schemeClr val="dk1"/>
              </a:buClr>
              <a:buSzPts val="1800"/>
              <a:buFont typeface="Gill Sans"/>
              <a:buChar char="●"/>
            </a:pPr>
            <a:r>
              <a:rPr lang="en" b="1">
                <a:solidFill>
                  <a:schemeClr val="dk1"/>
                </a:solidFill>
                <a:latin typeface="Gill Sans"/>
                <a:ea typeface="Gill Sans"/>
                <a:cs typeface="Gill Sans"/>
                <a:sym typeface="Gill Sans"/>
              </a:rPr>
              <a:t>Strengthening links between primary care providers</a:t>
            </a:r>
            <a:r>
              <a:rPr lang="en">
                <a:solidFill>
                  <a:schemeClr val="dk1"/>
                </a:solidFill>
                <a:latin typeface="Gill Sans"/>
                <a:ea typeface="Gill Sans"/>
                <a:cs typeface="Gill Sans"/>
                <a:sym typeface="Gill Sans"/>
              </a:rPr>
              <a:t> and patients </a:t>
            </a:r>
            <a:endParaRPr>
              <a:solidFill>
                <a:schemeClr val="dk1"/>
              </a:solidFill>
              <a:latin typeface="Gill Sans"/>
              <a:ea typeface="Gill Sans"/>
              <a:cs typeface="Gill Sans"/>
              <a:sym typeface="Gill Sans"/>
            </a:endParaRPr>
          </a:p>
          <a:p>
            <a:pPr marL="457200" lvl="0" indent="-342900" algn="l" rtl="0">
              <a:spcBef>
                <a:spcPts val="0"/>
              </a:spcBef>
              <a:spcAft>
                <a:spcPts val="0"/>
              </a:spcAft>
              <a:buClr>
                <a:schemeClr val="dk1"/>
              </a:buClr>
              <a:buSzPts val="1800"/>
              <a:buFont typeface="Gill Sans"/>
              <a:buChar char="●"/>
            </a:pPr>
            <a:r>
              <a:rPr lang="en" b="1">
                <a:solidFill>
                  <a:schemeClr val="dk1"/>
                </a:solidFill>
                <a:latin typeface="Gill Sans"/>
                <a:ea typeface="Gill Sans"/>
                <a:cs typeface="Gill Sans"/>
                <a:sym typeface="Gill Sans"/>
              </a:rPr>
              <a:t>Integrating private providers, PPP</a:t>
            </a:r>
            <a:endParaRPr b="1">
              <a:solidFill>
                <a:schemeClr val="dk1"/>
              </a:solidFill>
              <a:latin typeface="Gill Sans"/>
              <a:ea typeface="Gill Sans"/>
              <a:cs typeface="Gill Sans"/>
              <a:sym typeface="Gill Sans"/>
            </a:endParaRPr>
          </a:p>
          <a:p>
            <a:pPr marL="457200" lvl="0" indent="0" algn="l" rtl="0">
              <a:spcBef>
                <a:spcPts val="1200"/>
              </a:spcBef>
              <a:spcAft>
                <a:spcPts val="1200"/>
              </a:spcAft>
              <a:buNone/>
            </a:pPr>
            <a:endParaRPr>
              <a:solidFill>
                <a:schemeClr val="dk1"/>
              </a:solidFill>
              <a:latin typeface="Gill Sans"/>
              <a:ea typeface="Gill Sans"/>
              <a:cs typeface="Gill Sans"/>
              <a:sym typeface="Gill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a:solidFill>
                  <a:srgbClr val="225988"/>
                </a:solidFill>
                <a:latin typeface="Gill Sans"/>
                <a:ea typeface="Gill Sans"/>
                <a:cs typeface="Gill Sans"/>
                <a:sym typeface="Gill Sans"/>
              </a:rPr>
              <a:t>Health financing</a:t>
            </a:r>
            <a:endParaRPr sz="2620">
              <a:solidFill>
                <a:srgbClr val="225988"/>
              </a:solidFill>
              <a:latin typeface="Gill Sans"/>
              <a:ea typeface="Gill Sans"/>
              <a:cs typeface="Gill Sans"/>
              <a:sym typeface="Gill Sans"/>
            </a:endParaRPr>
          </a:p>
        </p:txBody>
      </p:sp>
      <p:sp>
        <p:nvSpPr>
          <p:cNvPr id="736" name="Google Shape;736;p89"/>
          <p:cNvSpPr txBox="1">
            <a:spLocks noGrp="1"/>
          </p:cNvSpPr>
          <p:nvPr>
            <p:ph type="body" idx="1"/>
          </p:nvPr>
        </p:nvSpPr>
        <p:spPr>
          <a:xfrm>
            <a:off x="311700" y="1017725"/>
            <a:ext cx="8520600" cy="39276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Clr>
                <a:schemeClr val="dk1"/>
              </a:buClr>
              <a:buSzPts val="1800"/>
              <a:buFont typeface="Gill Sans"/>
              <a:buChar char="-"/>
            </a:pPr>
            <a:r>
              <a:rPr lang="en" b="1">
                <a:solidFill>
                  <a:schemeClr val="dk1"/>
                </a:solidFill>
                <a:latin typeface="Gill Sans"/>
                <a:ea typeface="Gill Sans"/>
                <a:cs typeface="Gill Sans"/>
                <a:sym typeface="Gill Sans"/>
              </a:rPr>
              <a:t>Resource allocation and efficiency </a:t>
            </a:r>
            <a:r>
              <a:rPr lang="en">
                <a:solidFill>
                  <a:schemeClr val="dk1"/>
                </a:solidFill>
                <a:latin typeface="Gill Sans"/>
                <a:ea typeface="Gill Sans"/>
                <a:cs typeface="Gill Sans"/>
                <a:sym typeface="Gill Sans"/>
              </a:rPr>
              <a:t>in context of fiscal decentralization</a:t>
            </a:r>
            <a:endParaRPr>
              <a:solidFill>
                <a:schemeClr val="dk1"/>
              </a:solidFill>
              <a:latin typeface="Gill Sans"/>
              <a:ea typeface="Gill Sans"/>
              <a:cs typeface="Gill Sans"/>
              <a:sym typeface="Gill Sans"/>
            </a:endParaRPr>
          </a:p>
          <a:p>
            <a:pPr marL="457200" lvl="0" indent="-342900" algn="l" rtl="0">
              <a:spcBef>
                <a:spcPts val="0"/>
              </a:spcBef>
              <a:spcAft>
                <a:spcPts val="0"/>
              </a:spcAft>
              <a:buClr>
                <a:schemeClr val="dk1"/>
              </a:buClr>
              <a:buSzPts val="1800"/>
              <a:buFont typeface="Gill Sans"/>
              <a:buChar char="-"/>
            </a:pPr>
            <a:r>
              <a:rPr lang="en">
                <a:solidFill>
                  <a:schemeClr val="dk1"/>
                </a:solidFill>
                <a:latin typeface="Gill Sans"/>
                <a:ea typeface="Gill Sans"/>
                <a:cs typeface="Gill Sans"/>
                <a:sym typeface="Gill Sans"/>
              </a:rPr>
              <a:t>Improving </a:t>
            </a:r>
            <a:r>
              <a:rPr lang="en" b="1">
                <a:solidFill>
                  <a:schemeClr val="dk1"/>
                </a:solidFill>
                <a:latin typeface="Gill Sans"/>
                <a:ea typeface="Gill Sans"/>
                <a:cs typeface="Gill Sans"/>
                <a:sym typeface="Gill Sans"/>
              </a:rPr>
              <a:t>domestic resource mobilization </a:t>
            </a:r>
            <a:r>
              <a:rPr lang="en">
                <a:solidFill>
                  <a:schemeClr val="dk1"/>
                </a:solidFill>
                <a:latin typeface="Gill Sans"/>
                <a:ea typeface="Gill Sans"/>
                <a:cs typeface="Gill Sans"/>
                <a:sym typeface="Gill Sans"/>
              </a:rPr>
              <a:t>at the central level</a:t>
            </a:r>
            <a:endParaRPr>
              <a:solidFill>
                <a:schemeClr val="dk1"/>
              </a:solidFill>
              <a:latin typeface="Gill Sans"/>
              <a:ea typeface="Gill Sans"/>
              <a:cs typeface="Gill Sans"/>
              <a:sym typeface="Gill Sans"/>
            </a:endParaRPr>
          </a:p>
          <a:p>
            <a:pPr marL="457200" lvl="0" indent="-342900" algn="l" rtl="0">
              <a:spcBef>
                <a:spcPts val="0"/>
              </a:spcBef>
              <a:spcAft>
                <a:spcPts val="0"/>
              </a:spcAft>
              <a:buClr>
                <a:schemeClr val="dk1"/>
              </a:buClr>
              <a:buSzPts val="1800"/>
              <a:buFont typeface="Gill Sans"/>
              <a:buChar char="-"/>
            </a:pPr>
            <a:r>
              <a:rPr lang="en" b="1">
                <a:solidFill>
                  <a:schemeClr val="dk1"/>
                </a:solidFill>
                <a:latin typeface="Gill Sans"/>
                <a:ea typeface="Gill Sans"/>
                <a:cs typeface="Gill Sans"/>
                <a:sym typeface="Gill Sans"/>
              </a:rPr>
              <a:t>Sustainable health financing </a:t>
            </a:r>
            <a:r>
              <a:rPr lang="en">
                <a:solidFill>
                  <a:schemeClr val="dk1"/>
                </a:solidFill>
                <a:latin typeface="Gill Sans"/>
                <a:ea typeface="Gill Sans"/>
                <a:cs typeface="Gill Sans"/>
                <a:sym typeface="Gill Sans"/>
              </a:rPr>
              <a:t>in context of:</a:t>
            </a:r>
            <a:endParaRPr>
              <a:solidFill>
                <a:schemeClr val="dk1"/>
              </a:solidFill>
              <a:latin typeface="Gill Sans"/>
              <a:ea typeface="Gill Sans"/>
              <a:cs typeface="Gill Sans"/>
              <a:sym typeface="Gill Sans"/>
            </a:endParaRPr>
          </a:p>
          <a:p>
            <a:pPr marL="914400" lvl="1" indent="-317500" algn="l" rtl="0">
              <a:spcBef>
                <a:spcPts val="0"/>
              </a:spcBef>
              <a:spcAft>
                <a:spcPts val="0"/>
              </a:spcAft>
              <a:buClr>
                <a:schemeClr val="dk1"/>
              </a:buClr>
              <a:buSzPts val="1400"/>
              <a:buFont typeface="Gill Sans"/>
              <a:buChar char="-"/>
            </a:pPr>
            <a:r>
              <a:rPr lang="en">
                <a:solidFill>
                  <a:schemeClr val="dk1"/>
                </a:solidFill>
                <a:latin typeface="Gill Sans"/>
                <a:ea typeface="Gill Sans"/>
                <a:cs typeface="Gill Sans"/>
                <a:sym typeface="Gill Sans"/>
              </a:rPr>
              <a:t>Expanded benefits package </a:t>
            </a:r>
            <a:endParaRPr>
              <a:solidFill>
                <a:schemeClr val="dk1"/>
              </a:solidFill>
              <a:latin typeface="Gill Sans"/>
              <a:ea typeface="Gill Sans"/>
              <a:cs typeface="Gill Sans"/>
              <a:sym typeface="Gill Sans"/>
            </a:endParaRPr>
          </a:p>
          <a:p>
            <a:pPr marL="914400" lvl="1" indent="-317500" algn="l" rtl="0">
              <a:spcBef>
                <a:spcPts val="0"/>
              </a:spcBef>
              <a:spcAft>
                <a:spcPts val="0"/>
              </a:spcAft>
              <a:buClr>
                <a:schemeClr val="dk1"/>
              </a:buClr>
              <a:buSzPts val="1400"/>
              <a:buFont typeface="Gill Sans"/>
              <a:buChar char="-"/>
            </a:pPr>
            <a:r>
              <a:rPr lang="en">
                <a:solidFill>
                  <a:schemeClr val="dk1"/>
                </a:solidFill>
                <a:latin typeface="Gill Sans"/>
                <a:ea typeface="Gill Sans"/>
                <a:cs typeface="Gill Sans"/>
                <a:sym typeface="Gill Sans"/>
              </a:rPr>
              <a:t>Expansion of eligibility for services; increased demands for services</a:t>
            </a:r>
            <a:endParaRPr>
              <a:solidFill>
                <a:schemeClr val="dk1"/>
              </a:solidFill>
              <a:latin typeface="Gill Sans"/>
              <a:ea typeface="Gill Sans"/>
              <a:cs typeface="Gill Sans"/>
              <a:sym typeface="Gill Sans"/>
            </a:endParaRPr>
          </a:p>
          <a:p>
            <a:pPr marL="914400" lvl="1" indent="-317500" algn="l" rtl="0">
              <a:spcBef>
                <a:spcPts val="0"/>
              </a:spcBef>
              <a:spcAft>
                <a:spcPts val="0"/>
              </a:spcAft>
              <a:buClr>
                <a:schemeClr val="dk1"/>
              </a:buClr>
              <a:buSzPts val="1400"/>
              <a:buFont typeface="Gill Sans"/>
              <a:buChar char="-"/>
            </a:pPr>
            <a:r>
              <a:rPr lang="en">
                <a:solidFill>
                  <a:schemeClr val="dk1"/>
                </a:solidFill>
                <a:latin typeface="Gill Sans"/>
                <a:ea typeface="Gill Sans"/>
                <a:cs typeface="Gill Sans"/>
                <a:sym typeface="Gill Sans"/>
              </a:rPr>
              <a:t>Emerging health needs</a:t>
            </a:r>
            <a:endParaRPr>
              <a:solidFill>
                <a:schemeClr val="dk1"/>
              </a:solidFill>
              <a:latin typeface="Gill Sans"/>
              <a:ea typeface="Gill Sans"/>
              <a:cs typeface="Gill Sans"/>
              <a:sym typeface="Gill Sans"/>
            </a:endParaRPr>
          </a:p>
          <a:p>
            <a:pPr marL="457200" lvl="0" indent="-342900" algn="l" rtl="0">
              <a:spcBef>
                <a:spcPts val="0"/>
              </a:spcBef>
              <a:spcAft>
                <a:spcPts val="0"/>
              </a:spcAft>
              <a:buClr>
                <a:schemeClr val="dk1"/>
              </a:buClr>
              <a:buSzPts val="1800"/>
              <a:buFont typeface="Gill Sans"/>
              <a:buChar char="-"/>
            </a:pPr>
            <a:r>
              <a:rPr lang="en" b="1">
                <a:solidFill>
                  <a:schemeClr val="dk1"/>
                </a:solidFill>
                <a:latin typeface="Gill Sans"/>
                <a:ea typeface="Gill Sans"/>
                <a:cs typeface="Gill Sans"/>
                <a:sym typeface="Gill Sans"/>
              </a:rPr>
              <a:t>Leveraging financing tools </a:t>
            </a:r>
            <a:r>
              <a:rPr lang="en">
                <a:solidFill>
                  <a:schemeClr val="dk1"/>
                </a:solidFill>
                <a:latin typeface="Gill Sans"/>
                <a:ea typeface="Gill Sans"/>
                <a:cs typeface="Gill Sans"/>
                <a:sym typeface="Gill Sans"/>
              </a:rPr>
              <a:t>like </a:t>
            </a:r>
            <a:r>
              <a:rPr lang="en" b="1">
                <a:solidFill>
                  <a:schemeClr val="dk1"/>
                </a:solidFill>
                <a:latin typeface="Gill Sans"/>
                <a:ea typeface="Gill Sans"/>
                <a:cs typeface="Gill Sans"/>
                <a:sym typeface="Gill Sans"/>
              </a:rPr>
              <a:t>performance-based payments</a:t>
            </a:r>
            <a:r>
              <a:rPr lang="en">
                <a:solidFill>
                  <a:schemeClr val="dk1"/>
                </a:solidFill>
                <a:latin typeface="Gill Sans"/>
                <a:ea typeface="Gill Sans"/>
                <a:cs typeface="Gill Sans"/>
                <a:sym typeface="Gill Sans"/>
              </a:rPr>
              <a:t> - for example to drive improvements in quality of service delivery</a:t>
            </a:r>
            <a:endParaRPr>
              <a:solidFill>
                <a:schemeClr val="dk1"/>
              </a:solidFill>
              <a:latin typeface="Gill Sans"/>
              <a:ea typeface="Gill Sans"/>
              <a:cs typeface="Gill Sans"/>
              <a:sym typeface="Gill Sans"/>
            </a:endParaRPr>
          </a:p>
          <a:p>
            <a:pPr marL="457200" lvl="0" indent="-342900" algn="l" rtl="0">
              <a:spcBef>
                <a:spcPts val="0"/>
              </a:spcBef>
              <a:spcAft>
                <a:spcPts val="0"/>
              </a:spcAft>
              <a:buClr>
                <a:schemeClr val="dk1"/>
              </a:buClr>
              <a:buSzPts val="1800"/>
              <a:buFont typeface="Gill Sans"/>
              <a:buChar char="-"/>
            </a:pPr>
            <a:r>
              <a:rPr lang="en" b="1">
                <a:solidFill>
                  <a:schemeClr val="dk1"/>
                </a:solidFill>
                <a:latin typeface="Gill Sans"/>
                <a:ea typeface="Gill Sans"/>
                <a:cs typeface="Gill Sans"/>
                <a:sym typeface="Gill Sans"/>
              </a:rPr>
              <a:t>Contracting with private providers</a:t>
            </a:r>
            <a:endParaRPr b="1">
              <a:solidFill>
                <a:schemeClr val="dk1"/>
              </a:solidFill>
              <a:latin typeface="Gill Sans"/>
              <a:ea typeface="Gill Sans"/>
              <a:cs typeface="Gill Sans"/>
              <a:sym typeface="Gill Sans"/>
            </a:endParaRPr>
          </a:p>
          <a:p>
            <a:pPr marL="0" lvl="0" indent="0" algn="l" rtl="0">
              <a:spcBef>
                <a:spcPts val="1200"/>
              </a:spcBef>
              <a:spcAft>
                <a:spcPts val="0"/>
              </a:spcAft>
              <a:buNone/>
            </a:pPr>
            <a:r>
              <a:rPr lang="en" b="1">
                <a:solidFill>
                  <a:schemeClr val="dk1"/>
                </a:solidFill>
                <a:latin typeface="Gill Sans"/>
                <a:ea typeface="Gill Sans"/>
                <a:cs typeface="Gill Sans"/>
                <a:sym typeface="Gill Sans"/>
              </a:rPr>
              <a:t>New areas:</a:t>
            </a:r>
            <a:endParaRPr b="1">
              <a:solidFill>
                <a:schemeClr val="dk1"/>
              </a:solidFill>
              <a:latin typeface="Gill Sans"/>
              <a:ea typeface="Gill Sans"/>
              <a:cs typeface="Gill Sans"/>
              <a:sym typeface="Gill Sans"/>
            </a:endParaRPr>
          </a:p>
          <a:p>
            <a:pPr marL="0" lvl="0" indent="0" algn="l" rtl="0">
              <a:spcBef>
                <a:spcPts val="1200"/>
              </a:spcBef>
              <a:spcAft>
                <a:spcPts val="0"/>
              </a:spcAft>
              <a:buNone/>
            </a:pPr>
            <a:r>
              <a:rPr lang="en" b="1">
                <a:solidFill>
                  <a:schemeClr val="dk1"/>
                </a:solidFill>
                <a:latin typeface="Gill Sans"/>
                <a:ea typeface="Gill Sans"/>
                <a:cs typeface="Gill Sans"/>
                <a:sym typeface="Gill Sans"/>
              </a:rPr>
              <a:t>Defining the package and who takes part in it- including civil society?</a:t>
            </a:r>
            <a:endParaRPr b="1">
              <a:solidFill>
                <a:schemeClr val="dk1"/>
              </a:solidFill>
              <a:latin typeface="Gill Sans"/>
              <a:ea typeface="Gill Sans"/>
              <a:cs typeface="Gill Sans"/>
              <a:sym typeface="Gill Sans"/>
            </a:endParaRPr>
          </a:p>
          <a:p>
            <a:pPr marL="0" lvl="0" indent="0" algn="l" rtl="0">
              <a:spcBef>
                <a:spcPts val="1200"/>
              </a:spcBef>
              <a:spcAft>
                <a:spcPts val="1200"/>
              </a:spcAft>
              <a:buNone/>
            </a:pPr>
            <a:r>
              <a:rPr lang="en" b="1">
                <a:solidFill>
                  <a:schemeClr val="dk1"/>
                </a:solidFill>
                <a:latin typeface="Gill Sans"/>
                <a:ea typeface="Gill Sans"/>
                <a:cs typeface="Gill Sans"/>
                <a:sym typeface="Gill Sans"/>
              </a:rPr>
              <a:t>Inter-governmental responsibility to improve efficiency in public spending- centre versus local govt?</a:t>
            </a:r>
            <a:endParaRPr b="1">
              <a:solidFill>
                <a:schemeClr val="dk1"/>
              </a:solidFill>
              <a:latin typeface="Gill Sans"/>
              <a:ea typeface="Gill Sans"/>
              <a:cs typeface="Gill Sans"/>
              <a:sym typeface="Gill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90"/>
              <a:buNone/>
            </a:pPr>
            <a:r>
              <a:rPr lang="en" sz="2520">
                <a:solidFill>
                  <a:srgbClr val="225988"/>
                </a:solidFill>
                <a:latin typeface="Gill Sans"/>
                <a:ea typeface="Gill Sans"/>
                <a:cs typeface="Gill Sans"/>
                <a:sym typeface="Gill Sans"/>
              </a:rPr>
              <a:t>Digital Health</a:t>
            </a:r>
            <a:endParaRPr sz="2520">
              <a:solidFill>
                <a:srgbClr val="225988"/>
              </a:solidFill>
              <a:latin typeface="Gill Sans"/>
              <a:ea typeface="Gill Sans"/>
              <a:cs typeface="Gill Sans"/>
              <a:sym typeface="Gill Sans"/>
            </a:endParaRPr>
          </a:p>
          <a:p>
            <a:pPr marL="0" lvl="0" indent="0" algn="l" rtl="0">
              <a:spcBef>
                <a:spcPts val="0"/>
              </a:spcBef>
              <a:spcAft>
                <a:spcPts val="0"/>
              </a:spcAft>
              <a:buSzPts val="990"/>
              <a:buNone/>
            </a:pPr>
            <a:endParaRPr sz="2820">
              <a:solidFill>
                <a:srgbClr val="225988"/>
              </a:solidFill>
              <a:latin typeface="Gill Sans"/>
              <a:ea typeface="Gill Sans"/>
              <a:cs typeface="Gill Sans"/>
              <a:sym typeface="Gill Sans"/>
            </a:endParaRPr>
          </a:p>
        </p:txBody>
      </p:sp>
      <p:sp>
        <p:nvSpPr>
          <p:cNvPr id="742" name="Google Shape;742;p9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Gill Sans"/>
              <a:buChar char="●"/>
            </a:pPr>
            <a:r>
              <a:rPr lang="en" sz="2200" b="1">
                <a:solidFill>
                  <a:schemeClr val="dk1"/>
                </a:solidFill>
                <a:latin typeface="Gill Sans"/>
                <a:ea typeface="Gill Sans"/>
                <a:cs typeface="Gill Sans"/>
                <a:sym typeface="Gill Sans"/>
              </a:rPr>
              <a:t>Institutionalizing telemedicine </a:t>
            </a:r>
            <a:r>
              <a:rPr lang="en" sz="2200">
                <a:solidFill>
                  <a:schemeClr val="dk1"/>
                </a:solidFill>
                <a:latin typeface="Gill Sans"/>
                <a:ea typeface="Gill Sans"/>
                <a:cs typeface="Gill Sans"/>
                <a:sym typeface="Gill Sans"/>
              </a:rPr>
              <a:t>interventions within PHC services </a:t>
            </a:r>
            <a:endParaRPr sz="2200">
              <a:solidFill>
                <a:schemeClr val="dk1"/>
              </a:solidFill>
              <a:latin typeface="Gill Sans"/>
              <a:ea typeface="Gill Sans"/>
              <a:cs typeface="Gill Sans"/>
              <a:sym typeface="Gill Sans"/>
            </a:endParaRPr>
          </a:p>
          <a:p>
            <a:pPr marL="457200" lvl="0" indent="-368300" algn="l" rtl="0">
              <a:spcBef>
                <a:spcPts val="0"/>
              </a:spcBef>
              <a:spcAft>
                <a:spcPts val="0"/>
              </a:spcAft>
              <a:buClr>
                <a:schemeClr val="dk1"/>
              </a:buClr>
              <a:buSzPts val="2200"/>
              <a:buFont typeface="Gill Sans"/>
              <a:buChar char="●"/>
            </a:pPr>
            <a:r>
              <a:rPr lang="en" sz="2200">
                <a:solidFill>
                  <a:schemeClr val="dk1"/>
                </a:solidFill>
                <a:latin typeface="Gill Sans"/>
                <a:ea typeface="Gill Sans"/>
                <a:cs typeface="Gill Sans"/>
                <a:sym typeface="Gill Sans"/>
              </a:rPr>
              <a:t>Integrating digital health to health financing</a:t>
            </a:r>
            <a:endParaRPr sz="2200">
              <a:solidFill>
                <a:schemeClr val="dk1"/>
              </a:solidFill>
              <a:latin typeface="Gill Sans"/>
              <a:ea typeface="Gill Sans"/>
              <a:cs typeface="Gill Sans"/>
              <a:sym typeface="Gill Sans"/>
            </a:endParaRPr>
          </a:p>
          <a:p>
            <a:pPr marL="457200" lvl="0" indent="-368300" algn="l" rtl="0">
              <a:spcBef>
                <a:spcPts val="0"/>
              </a:spcBef>
              <a:spcAft>
                <a:spcPts val="0"/>
              </a:spcAft>
              <a:buClr>
                <a:schemeClr val="dk1"/>
              </a:buClr>
              <a:buSzPts val="2200"/>
              <a:buFont typeface="Gill Sans"/>
              <a:buChar char="●"/>
            </a:pPr>
            <a:r>
              <a:rPr lang="en" sz="2200">
                <a:solidFill>
                  <a:schemeClr val="dk1"/>
                </a:solidFill>
                <a:latin typeface="Gill Sans"/>
                <a:ea typeface="Gill Sans"/>
                <a:cs typeface="Gill Sans"/>
                <a:sym typeface="Gill Sans"/>
              </a:rPr>
              <a:t>Digitizing health data: improving and expanding health information management systems, electronic prescriptions and referrals, vaccine records</a:t>
            </a:r>
            <a:endParaRPr sz="2200">
              <a:solidFill>
                <a:schemeClr val="dk1"/>
              </a:solidFill>
              <a:latin typeface="Gill Sans"/>
              <a:ea typeface="Gill Sans"/>
              <a:cs typeface="Gill Sans"/>
              <a:sym typeface="Gill Sans"/>
            </a:endParaRPr>
          </a:p>
          <a:p>
            <a:pPr marL="457200" lvl="0" indent="-368300" algn="l" rtl="0">
              <a:spcBef>
                <a:spcPts val="0"/>
              </a:spcBef>
              <a:spcAft>
                <a:spcPts val="0"/>
              </a:spcAft>
              <a:buClr>
                <a:schemeClr val="dk1"/>
              </a:buClr>
              <a:buSzPts val="2200"/>
              <a:buFont typeface="Gill Sans"/>
              <a:buChar char="●"/>
            </a:pPr>
            <a:r>
              <a:rPr lang="en" sz="2200">
                <a:solidFill>
                  <a:schemeClr val="dk1"/>
                </a:solidFill>
                <a:latin typeface="Gill Sans"/>
                <a:ea typeface="Gill Sans"/>
                <a:cs typeface="Gill Sans"/>
                <a:sym typeface="Gill Sans"/>
              </a:rPr>
              <a:t>Using digital solutions to expand access to care for populations in geographically isolated and disadvantaged areas </a:t>
            </a:r>
            <a:endParaRPr sz="2200">
              <a:solidFill>
                <a:schemeClr val="dk1"/>
              </a:solidFill>
              <a:latin typeface="Gill Sans"/>
              <a:ea typeface="Gill Sans"/>
              <a:cs typeface="Gill Sans"/>
              <a:sym typeface="Gill Sans"/>
            </a:endParaRPr>
          </a:p>
          <a:p>
            <a:pPr marL="457200" lvl="0" indent="-368300" algn="l" rtl="0">
              <a:spcBef>
                <a:spcPts val="0"/>
              </a:spcBef>
              <a:spcAft>
                <a:spcPts val="0"/>
              </a:spcAft>
              <a:buClr>
                <a:schemeClr val="dk1"/>
              </a:buClr>
              <a:buSzPts val="2200"/>
              <a:buFont typeface="Gill Sans"/>
              <a:buChar char="●"/>
            </a:pPr>
            <a:r>
              <a:rPr lang="en" sz="2200">
                <a:solidFill>
                  <a:schemeClr val="dk1"/>
                </a:solidFill>
                <a:latin typeface="Gill Sans"/>
                <a:ea typeface="Gill Sans"/>
                <a:cs typeface="Gill Sans"/>
                <a:sym typeface="Gill Sans"/>
              </a:rPr>
              <a:t>Using digital solutions to improve logistic management to PHC centers</a:t>
            </a:r>
            <a:endParaRPr sz="2200">
              <a:solidFill>
                <a:schemeClr val="dk1"/>
              </a:solidFill>
              <a:latin typeface="Gill Sans"/>
              <a:ea typeface="Gill Sans"/>
              <a:cs typeface="Gill Sans"/>
              <a:sym typeface="Gill Sans"/>
            </a:endParaRPr>
          </a:p>
          <a:p>
            <a:pPr marL="457200" lvl="0" indent="0" algn="l" rtl="0">
              <a:spcBef>
                <a:spcPts val="1200"/>
              </a:spcBef>
              <a:spcAft>
                <a:spcPts val="1200"/>
              </a:spcAft>
              <a:buNone/>
            </a:pPr>
            <a:endParaRPr sz="2200">
              <a:solidFill>
                <a:schemeClr val="dk1"/>
              </a:solidFill>
              <a:latin typeface="Gill Sans"/>
              <a:ea typeface="Gill Sans"/>
              <a:cs typeface="Gill Sans"/>
              <a:sym typeface="Gill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solidFill>
                  <a:srgbClr val="235988"/>
                </a:solidFill>
              </a:rPr>
              <a:t>Discussion in small groups</a:t>
            </a:r>
            <a:endParaRPr>
              <a:solidFill>
                <a:srgbClr val="235988"/>
              </a:solidFill>
            </a:endParaRPr>
          </a:p>
          <a:p>
            <a:pPr marL="0" lvl="0" indent="0" algn="l" rtl="0">
              <a:spcBef>
                <a:spcPts val="0"/>
              </a:spcBef>
              <a:spcAft>
                <a:spcPts val="0"/>
              </a:spcAft>
              <a:buNone/>
            </a:pPr>
            <a:endParaRPr>
              <a:solidFill>
                <a:srgbClr val="235988"/>
              </a:solidFill>
            </a:endParaRPr>
          </a:p>
        </p:txBody>
      </p:sp>
      <p:sp>
        <p:nvSpPr>
          <p:cNvPr id="748" name="Google Shape;748;p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Gill Sans"/>
              <a:buChar char="●"/>
            </a:pPr>
            <a:r>
              <a:rPr lang="en">
                <a:solidFill>
                  <a:schemeClr val="dk1"/>
                </a:solidFill>
                <a:latin typeface="Gill Sans"/>
                <a:ea typeface="Gill Sans"/>
                <a:cs typeface="Gill Sans"/>
                <a:sym typeface="Gill Sans"/>
              </a:rPr>
              <a:t>Review sub-topics - clarify what is entailed by the sub-topics</a:t>
            </a:r>
            <a:endParaRPr>
              <a:solidFill>
                <a:schemeClr val="dk1"/>
              </a:solidFill>
              <a:latin typeface="Gill Sans"/>
              <a:ea typeface="Gill Sans"/>
              <a:cs typeface="Gill Sans"/>
              <a:sym typeface="Gill Sans"/>
            </a:endParaRPr>
          </a:p>
          <a:p>
            <a:pPr marL="457200" lvl="0" indent="-342900" algn="l" rtl="0">
              <a:spcBef>
                <a:spcPts val="0"/>
              </a:spcBef>
              <a:spcAft>
                <a:spcPts val="0"/>
              </a:spcAft>
              <a:buClr>
                <a:schemeClr val="dk1"/>
              </a:buClr>
              <a:buSzPts val="1800"/>
              <a:buFont typeface="Gill Sans"/>
              <a:buChar char="●"/>
            </a:pPr>
            <a:r>
              <a:rPr lang="en">
                <a:solidFill>
                  <a:schemeClr val="dk1"/>
                </a:solidFill>
                <a:latin typeface="Gill Sans"/>
                <a:ea typeface="Gill Sans"/>
                <a:cs typeface="Gill Sans"/>
                <a:sym typeface="Gill Sans"/>
              </a:rPr>
              <a:t>Is anything missing? </a:t>
            </a:r>
            <a:endParaRPr>
              <a:solidFill>
                <a:schemeClr val="dk1"/>
              </a:solidFill>
              <a:latin typeface="Gill Sans"/>
              <a:ea typeface="Gill Sans"/>
              <a:cs typeface="Gill Sans"/>
              <a:sym typeface="Gill Sans"/>
            </a:endParaRPr>
          </a:p>
          <a:p>
            <a:pPr marL="457200" lvl="0" indent="-342900" algn="l" rtl="0">
              <a:lnSpc>
                <a:spcPct val="90000"/>
              </a:lnSpc>
              <a:spcBef>
                <a:spcPts val="0"/>
              </a:spcBef>
              <a:spcAft>
                <a:spcPts val="0"/>
              </a:spcAft>
              <a:buClr>
                <a:schemeClr val="dk1"/>
              </a:buClr>
              <a:buSzPts val="1800"/>
              <a:buFont typeface="Gill Sans"/>
              <a:buChar char="●"/>
            </a:pPr>
            <a:r>
              <a:rPr lang="en">
                <a:solidFill>
                  <a:schemeClr val="dk1"/>
                </a:solidFill>
                <a:latin typeface="Gill Sans"/>
                <a:ea typeface="Gill Sans"/>
                <a:cs typeface="Gill Sans"/>
                <a:sym typeface="Gill Sans"/>
              </a:rPr>
              <a:t>What 2-3 areas of interest are most important? </a:t>
            </a:r>
            <a:endParaRPr>
              <a:solidFill>
                <a:schemeClr val="dk1"/>
              </a:solidFill>
              <a:latin typeface="Gill Sans"/>
              <a:ea typeface="Gill Sans"/>
              <a:cs typeface="Gill Sans"/>
              <a:sym typeface="Gill Sans"/>
            </a:endParaRPr>
          </a:p>
          <a:p>
            <a:pPr marL="457200" lvl="0" indent="-342900" algn="l" rtl="0">
              <a:spcBef>
                <a:spcPts val="0"/>
              </a:spcBef>
              <a:spcAft>
                <a:spcPts val="0"/>
              </a:spcAft>
              <a:buClr>
                <a:srgbClr val="005596"/>
              </a:buClr>
              <a:buSzPts val="1800"/>
              <a:buFont typeface="Gill Sans"/>
              <a:buChar char="●"/>
            </a:pPr>
            <a:r>
              <a:rPr lang="en">
                <a:solidFill>
                  <a:srgbClr val="005596"/>
                </a:solidFill>
                <a:latin typeface="Gill Sans"/>
                <a:ea typeface="Gill Sans"/>
                <a:cs typeface="Gill Sans"/>
                <a:sym typeface="Gill Sans"/>
              </a:rPr>
              <a:t> Things to consider:</a:t>
            </a:r>
            <a:endParaRPr>
              <a:solidFill>
                <a:srgbClr val="005596"/>
              </a:solidFill>
              <a:latin typeface="Gill Sans"/>
              <a:ea typeface="Gill Sans"/>
              <a:cs typeface="Gill Sans"/>
              <a:sym typeface="Gill Sans"/>
            </a:endParaRPr>
          </a:p>
          <a:p>
            <a:pPr marL="914400" lvl="1" indent="-342900" algn="l" rtl="0">
              <a:spcBef>
                <a:spcPts val="0"/>
              </a:spcBef>
              <a:spcAft>
                <a:spcPts val="0"/>
              </a:spcAft>
              <a:buClr>
                <a:schemeClr val="dk1"/>
              </a:buClr>
              <a:buSzPts val="1800"/>
              <a:buFont typeface="Gill Sans"/>
              <a:buChar char="○"/>
            </a:pPr>
            <a:r>
              <a:rPr lang="en" sz="1800">
                <a:solidFill>
                  <a:schemeClr val="dk1"/>
                </a:solidFill>
                <a:latin typeface="Gill Sans"/>
                <a:ea typeface="Gill Sans"/>
                <a:cs typeface="Gill Sans"/>
                <a:sym typeface="Gill Sans"/>
              </a:rPr>
              <a:t>What topics could be well-addressed through a joint learning modality? </a:t>
            </a:r>
            <a:endParaRPr sz="1800">
              <a:solidFill>
                <a:schemeClr val="dk1"/>
              </a:solidFill>
              <a:latin typeface="Gill Sans"/>
              <a:ea typeface="Gill Sans"/>
              <a:cs typeface="Gill Sans"/>
              <a:sym typeface="Gill Sans"/>
            </a:endParaRPr>
          </a:p>
          <a:p>
            <a:pPr marL="914400" lvl="1" indent="-342900" algn="l" rtl="0">
              <a:spcBef>
                <a:spcPts val="0"/>
              </a:spcBef>
              <a:spcAft>
                <a:spcPts val="0"/>
              </a:spcAft>
              <a:buClr>
                <a:schemeClr val="dk1"/>
              </a:buClr>
              <a:buSzPts val="1800"/>
              <a:buFont typeface="Gill Sans"/>
              <a:buChar char="○"/>
            </a:pPr>
            <a:r>
              <a:rPr lang="en" sz="1800">
                <a:solidFill>
                  <a:schemeClr val="dk1"/>
                </a:solidFill>
                <a:latin typeface="Gill Sans"/>
                <a:ea typeface="Gill Sans"/>
                <a:cs typeface="Gill Sans"/>
                <a:sym typeface="Gill Sans"/>
              </a:rPr>
              <a:t>To what extent is the knowledge available in the Collaborative to address this challenges? </a:t>
            </a:r>
            <a:endParaRPr sz="1800">
              <a:solidFill>
                <a:schemeClr val="dk1"/>
              </a:solidFill>
              <a:latin typeface="Gill Sans"/>
              <a:ea typeface="Gill Sans"/>
              <a:cs typeface="Gill Sans"/>
              <a:sym typeface="Gill Sans"/>
            </a:endParaRPr>
          </a:p>
          <a:p>
            <a:pPr marL="914400" lvl="1" indent="-342900" algn="l" rtl="0">
              <a:spcBef>
                <a:spcPts val="0"/>
              </a:spcBef>
              <a:spcAft>
                <a:spcPts val="0"/>
              </a:spcAft>
              <a:buClr>
                <a:schemeClr val="dk1"/>
              </a:buClr>
              <a:buSzPts val="1800"/>
              <a:buFont typeface="Gill Sans"/>
              <a:buChar char="○"/>
            </a:pPr>
            <a:r>
              <a:rPr lang="en" sz="1800">
                <a:solidFill>
                  <a:schemeClr val="dk1"/>
                </a:solidFill>
                <a:latin typeface="Gill Sans"/>
                <a:ea typeface="Gill Sans"/>
                <a:cs typeface="Gill Sans"/>
                <a:sym typeface="Gill Sans"/>
              </a:rPr>
              <a:t>To what extent will the group need to bring knowledge from other countries?</a:t>
            </a:r>
            <a:endParaRPr sz="1800">
              <a:solidFill>
                <a:schemeClr val="dk1"/>
              </a:solidFill>
              <a:latin typeface="Gill Sans"/>
              <a:ea typeface="Gill Sans"/>
              <a:cs typeface="Gill Sans"/>
              <a:sym typeface="Gill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Breakout rooms </a:t>
            </a:r>
            <a:endParaRPr/>
          </a:p>
        </p:txBody>
      </p:sp>
      <p:sp>
        <p:nvSpPr>
          <p:cNvPr id="754" name="Google Shape;754;p9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buNone/>
            </a:pPr>
            <a:r>
              <a:rPr lang="en" sz="2050" dirty="0"/>
              <a:t>Main room (Russian and French translation): </a:t>
            </a:r>
            <a:r>
              <a:rPr lang="en" sz="2600" dirty="0">
                <a:solidFill>
                  <a:srgbClr val="225988"/>
                </a:solidFill>
                <a:latin typeface="Gill Sans"/>
                <a:ea typeface="Gill Sans"/>
                <a:cs typeface="Gill Sans"/>
                <a:sym typeface="Gill Sans"/>
              </a:rPr>
              <a:t>Health financing </a:t>
            </a:r>
            <a:endParaRPr sz="2641">
              <a:solidFill>
                <a:srgbClr val="225988"/>
              </a:solidFill>
              <a:latin typeface="Gill Sans"/>
              <a:ea typeface="Gill Sans"/>
              <a:cs typeface="Gill Sans"/>
              <a:sym typeface="Gill Sans"/>
            </a:endParaRPr>
          </a:p>
          <a:p>
            <a:pPr marL="0" lvl="0" indent="0" algn="l" rtl="0">
              <a:spcBef>
                <a:spcPts val="0"/>
              </a:spcBef>
              <a:spcAft>
                <a:spcPts val="0"/>
              </a:spcAft>
              <a:buNone/>
            </a:pPr>
            <a:r>
              <a:rPr lang="en" sz="2050" dirty="0"/>
              <a:t>Breakout Room 1: </a:t>
            </a:r>
            <a:r>
              <a:rPr lang="en" sz="2600" dirty="0">
                <a:solidFill>
                  <a:srgbClr val="225988"/>
                </a:solidFill>
                <a:latin typeface="Gill Sans"/>
                <a:ea typeface="Gill Sans"/>
                <a:cs typeface="Gill Sans"/>
                <a:sym typeface="Gill Sans"/>
              </a:rPr>
              <a:t>Digital health</a:t>
            </a:r>
            <a:endParaRPr sz="2600"/>
          </a:p>
          <a:p>
            <a:pPr marL="0" lvl="0" indent="0" algn="l" rtl="0">
              <a:spcBef>
                <a:spcPts val="0"/>
              </a:spcBef>
              <a:spcAft>
                <a:spcPts val="0"/>
              </a:spcAft>
              <a:buNone/>
            </a:pPr>
            <a:r>
              <a:rPr lang="en" sz="2050" dirty="0"/>
              <a:t>Breakout Room 2: </a:t>
            </a:r>
            <a:r>
              <a:rPr lang="en" sz="2600" dirty="0">
                <a:solidFill>
                  <a:srgbClr val="225988"/>
                </a:solidFill>
                <a:latin typeface="Gill Sans"/>
                <a:ea typeface="Gill Sans"/>
                <a:cs typeface="Gill Sans"/>
                <a:sym typeface="Gill Sans"/>
              </a:rPr>
              <a:t>Health workforce and systems of care</a:t>
            </a:r>
            <a:endParaRPr sz="2600"/>
          </a:p>
          <a:p>
            <a:pPr marL="0" lvl="0" indent="0" algn="l" rtl="0">
              <a:spcBef>
                <a:spcPts val="0"/>
              </a:spcBef>
              <a:spcAft>
                <a:spcPts val="0"/>
              </a:spcAft>
              <a:buNone/>
            </a:pPr>
            <a:endParaRPr/>
          </a:p>
          <a:p>
            <a:pPr marL="0" indent="0">
              <a:spcBef>
                <a:spcPts val="1200"/>
              </a:spcBef>
              <a:buNone/>
            </a:pPr>
            <a:r>
              <a:rPr lang="en" sz="2850" dirty="0">
                <a:solidFill>
                  <a:srgbClr val="005596"/>
                </a:solidFill>
                <a:latin typeface="Gill Sans"/>
                <a:ea typeface="Gill Sans"/>
                <a:cs typeface="Gill Sans"/>
                <a:sym typeface="Gill Sans"/>
              </a:rPr>
              <a:t>Discussion (25 minutes) </a:t>
            </a:r>
            <a:endParaRPr sz="2890">
              <a:solidFill>
                <a:srgbClr val="005596"/>
              </a:solidFill>
              <a:latin typeface="Gill Sans"/>
              <a:ea typeface="Gill Sans"/>
              <a:cs typeface="Gill Sans"/>
              <a:sym typeface="Gill Sans"/>
            </a:endParaRPr>
          </a:p>
          <a:p>
            <a:pPr marL="0" indent="0">
              <a:spcBef>
                <a:spcPts val="1200"/>
              </a:spcBef>
              <a:buNone/>
            </a:pPr>
            <a:r>
              <a:rPr lang="en" sz="3150" dirty="0">
                <a:solidFill>
                  <a:srgbClr val="235988"/>
                </a:solidFill>
                <a:latin typeface="Gill Sans"/>
                <a:ea typeface="Gill Sans"/>
                <a:cs typeface="Gill Sans"/>
                <a:sym typeface="Gill Sans"/>
              </a:rPr>
              <a:t>Report back and full group discussion (20 minutes)</a:t>
            </a:r>
            <a:endParaRPr sz="3150" dirty="0">
              <a:solidFill>
                <a:srgbClr val="235988"/>
              </a:solidFill>
              <a:latin typeface="Gill Sans"/>
              <a:ea typeface="Gill Sans"/>
              <a:cs typeface="Gill Sans"/>
              <a:sym typeface="Gill Sans"/>
            </a:endParaRPr>
          </a:p>
          <a:p>
            <a:pPr marL="0" lvl="0" indent="0" algn="l" rtl="0">
              <a:spcBef>
                <a:spcPts val="1200"/>
              </a:spcBef>
              <a:spcAft>
                <a:spcPts val="12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9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Report back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2620">
                <a:solidFill>
                  <a:srgbClr val="225988"/>
                </a:solidFill>
                <a:latin typeface="Gill Sans"/>
                <a:ea typeface="Gill Sans"/>
                <a:cs typeface="Gill Sans"/>
                <a:sym typeface="Gill Sans"/>
              </a:rPr>
              <a:t>Group 1: </a:t>
            </a:r>
            <a:r>
              <a:rPr lang="en" sz="2520">
                <a:solidFill>
                  <a:srgbClr val="225988"/>
                </a:solidFill>
                <a:latin typeface="Gill Sans"/>
                <a:ea typeface="Gill Sans"/>
                <a:cs typeface="Gill Sans"/>
                <a:sym typeface="Gill Sans"/>
              </a:rPr>
              <a:t>Digital Health</a:t>
            </a:r>
            <a:endParaRPr/>
          </a:p>
        </p:txBody>
      </p:sp>
      <p:sp>
        <p:nvSpPr>
          <p:cNvPr id="765" name="Google Shape;765;p9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457200" lvl="0" indent="-326390" algn="l" rtl="0">
              <a:spcBef>
                <a:spcPts val="0"/>
              </a:spcBef>
              <a:spcAft>
                <a:spcPts val="0"/>
              </a:spcAft>
              <a:buClr>
                <a:schemeClr val="dk1"/>
              </a:buClr>
              <a:buSzPct val="100000"/>
              <a:buFont typeface="Gill Sans"/>
              <a:buAutoNum type="arabicPeriod"/>
            </a:pPr>
            <a:r>
              <a:rPr lang="en" sz="2200" b="1">
                <a:solidFill>
                  <a:schemeClr val="dk1"/>
                </a:solidFill>
                <a:latin typeface="Gill Sans"/>
                <a:ea typeface="Gill Sans"/>
                <a:cs typeface="Gill Sans"/>
                <a:sym typeface="Gill Sans"/>
              </a:rPr>
              <a:t>Institutionalizing telemedicine </a:t>
            </a:r>
            <a:r>
              <a:rPr lang="en" sz="2200">
                <a:solidFill>
                  <a:schemeClr val="dk1"/>
                </a:solidFill>
                <a:latin typeface="Gill Sans"/>
                <a:ea typeface="Gill Sans"/>
                <a:cs typeface="Gill Sans"/>
                <a:sym typeface="Gill Sans"/>
              </a:rPr>
              <a:t>interventions (including follow-up, review etc.) within PHC services. </a:t>
            </a:r>
            <a:r>
              <a:rPr lang="en" sz="2200">
                <a:solidFill>
                  <a:schemeClr val="accent1"/>
                </a:solidFill>
                <a:latin typeface="Gill Sans"/>
                <a:ea typeface="Gill Sans"/>
                <a:cs typeface="Gill Sans"/>
                <a:sym typeface="Gill Sans"/>
              </a:rPr>
              <a:t>Standard of care - what has worked in other JLN countries?</a:t>
            </a:r>
            <a:r>
              <a:rPr lang="en" sz="2200">
                <a:solidFill>
                  <a:schemeClr val="dk1"/>
                </a:solidFill>
                <a:latin typeface="Gill Sans"/>
                <a:ea typeface="Gill Sans"/>
                <a:cs typeface="Gill Sans"/>
                <a:sym typeface="Gill Sans"/>
              </a:rPr>
              <a:t> </a:t>
            </a:r>
            <a:endParaRPr sz="2200">
              <a:solidFill>
                <a:schemeClr val="dk1"/>
              </a:solidFill>
              <a:latin typeface="Gill Sans"/>
              <a:ea typeface="Gill Sans"/>
              <a:cs typeface="Gill Sans"/>
              <a:sym typeface="Gill Sans"/>
            </a:endParaRPr>
          </a:p>
          <a:p>
            <a:pPr marL="457200" lvl="0" indent="-326390" algn="l" rtl="0">
              <a:spcBef>
                <a:spcPts val="0"/>
              </a:spcBef>
              <a:spcAft>
                <a:spcPts val="0"/>
              </a:spcAft>
              <a:buClr>
                <a:schemeClr val="dk1"/>
              </a:buClr>
              <a:buSzPct val="100000"/>
              <a:buFont typeface="Gill Sans"/>
              <a:buAutoNum type="arabicPeriod"/>
            </a:pPr>
            <a:r>
              <a:rPr lang="en" sz="2200">
                <a:solidFill>
                  <a:schemeClr val="dk1"/>
                </a:solidFill>
                <a:latin typeface="Gill Sans"/>
                <a:ea typeface="Gill Sans"/>
                <a:cs typeface="Gill Sans"/>
                <a:sym typeface="Gill Sans"/>
              </a:rPr>
              <a:t>Integrating digital health to health financing. Ghana experience: mobile renewal</a:t>
            </a:r>
            <a:endParaRPr sz="2200">
              <a:solidFill>
                <a:schemeClr val="dk1"/>
              </a:solidFill>
              <a:latin typeface="Gill Sans"/>
              <a:ea typeface="Gill Sans"/>
              <a:cs typeface="Gill Sans"/>
              <a:sym typeface="Gill Sans"/>
            </a:endParaRPr>
          </a:p>
          <a:p>
            <a:pPr marL="457200" lvl="0" indent="-326390" algn="l" rtl="0">
              <a:spcBef>
                <a:spcPts val="0"/>
              </a:spcBef>
              <a:spcAft>
                <a:spcPts val="0"/>
              </a:spcAft>
              <a:buClr>
                <a:schemeClr val="dk1"/>
              </a:buClr>
              <a:buSzPct val="100000"/>
              <a:buFont typeface="Gill Sans"/>
              <a:buAutoNum type="arabicPeriod"/>
            </a:pPr>
            <a:r>
              <a:rPr lang="en" sz="2200">
                <a:solidFill>
                  <a:schemeClr val="dk1"/>
                </a:solidFill>
                <a:latin typeface="Gill Sans"/>
                <a:ea typeface="Gill Sans"/>
                <a:cs typeface="Gill Sans"/>
                <a:sym typeface="Gill Sans"/>
              </a:rPr>
              <a:t>Digitizing health data: improving and expanding health information management systems, electronic prescriptions and referrals, vaccine records - </a:t>
            </a:r>
            <a:r>
              <a:rPr lang="en" sz="2200">
                <a:solidFill>
                  <a:schemeClr val="accent1"/>
                </a:solidFill>
                <a:latin typeface="Gill Sans"/>
                <a:ea typeface="Gill Sans"/>
                <a:cs typeface="Gill Sans"/>
                <a:sym typeface="Gill Sans"/>
              </a:rPr>
              <a:t>provider perspective (tools, gadgets etc.). Integrated system. Data portability.</a:t>
            </a:r>
            <a:endParaRPr sz="2200">
              <a:solidFill>
                <a:schemeClr val="accent1"/>
              </a:solidFill>
              <a:latin typeface="Gill Sans"/>
              <a:ea typeface="Gill Sans"/>
              <a:cs typeface="Gill Sans"/>
              <a:sym typeface="Gill Sans"/>
            </a:endParaRPr>
          </a:p>
          <a:p>
            <a:pPr marL="457200" lvl="0" indent="-326390" algn="l" rtl="0">
              <a:spcBef>
                <a:spcPts val="0"/>
              </a:spcBef>
              <a:spcAft>
                <a:spcPts val="0"/>
              </a:spcAft>
              <a:buClr>
                <a:schemeClr val="dk1"/>
              </a:buClr>
              <a:buSzPct val="100000"/>
              <a:buFont typeface="Gill Sans"/>
              <a:buAutoNum type="arabicPeriod"/>
            </a:pPr>
            <a:r>
              <a:rPr lang="en" sz="2200">
                <a:solidFill>
                  <a:schemeClr val="dk1"/>
                </a:solidFill>
                <a:latin typeface="Gill Sans"/>
                <a:ea typeface="Gill Sans"/>
                <a:cs typeface="Gill Sans"/>
                <a:sym typeface="Gill Sans"/>
              </a:rPr>
              <a:t>Using digital solutions to expand access to care for populations in geographically isolated and disadvantaged areas, universities, other provider institutions. Ghana and Malaysia experience. </a:t>
            </a:r>
            <a:r>
              <a:rPr lang="en" sz="2200">
                <a:solidFill>
                  <a:schemeClr val="accent1"/>
                </a:solidFill>
                <a:latin typeface="Gill Sans"/>
                <a:ea typeface="Gill Sans"/>
                <a:cs typeface="Gill Sans"/>
                <a:sym typeface="Gill Sans"/>
              </a:rPr>
              <a:t>Tech access. Capacity building</a:t>
            </a:r>
            <a:r>
              <a:rPr lang="en" sz="2200">
                <a:solidFill>
                  <a:schemeClr val="dk1"/>
                </a:solidFill>
                <a:latin typeface="Gill Sans"/>
                <a:ea typeface="Gill Sans"/>
                <a:cs typeface="Gill Sans"/>
                <a:sym typeface="Gill Sans"/>
              </a:rPr>
              <a:t> </a:t>
            </a:r>
            <a:endParaRPr sz="2200">
              <a:solidFill>
                <a:schemeClr val="dk1"/>
              </a:solidFill>
              <a:latin typeface="Gill Sans"/>
              <a:ea typeface="Gill Sans"/>
              <a:cs typeface="Gill Sans"/>
              <a:sym typeface="Gill Sans"/>
            </a:endParaRPr>
          </a:p>
          <a:p>
            <a:pPr marL="457200" lvl="0" indent="-326390" algn="l" rtl="0">
              <a:spcBef>
                <a:spcPts val="0"/>
              </a:spcBef>
              <a:spcAft>
                <a:spcPts val="0"/>
              </a:spcAft>
              <a:buClr>
                <a:schemeClr val="dk1"/>
              </a:buClr>
              <a:buSzPct val="100000"/>
              <a:buFont typeface="Gill Sans"/>
              <a:buAutoNum type="arabicPeriod"/>
            </a:pPr>
            <a:r>
              <a:rPr lang="en" sz="2200">
                <a:solidFill>
                  <a:schemeClr val="dk1"/>
                </a:solidFill>
                <a:latin typeface="Gill Sans"/>
                <a:ea typeface="Gill Sans"/>
                <a:cs typeface="Gill Sans"/>
                <a:sym typeface="Gill Sans"/>
              </a:rPr>
              <a:t>Using digital solutions to improve logistic management to PHC centers. Ghana experience.</a:t>
            </a:r>
            <a:endParaRPr sz="2200">
              <a:solidFill>
                <a:schemeClr val="dk1"/>
              </a:solidFill>
              <a:latin typeface="Gill Sans"/>
              <a:ea typeface="Gill Sans"/>
              <a:cs typeface="Gill Sans"/>
              <a:sym typeface="Gill Sans"/>
            </a:endParaRPr>
          </a:p>
          <a:p>
            <a:pPr marL="457200" lvl="0" indent="-326390" algn="l" rtl="0">
              <a:spcBef>
                <a:spcPts val="0"/>
              </a:spcBef>
              <a:spcAft>
                <a:spcPts val="0"/>
              </a:spcAft>
              <a:buClr>
                <a:schemeClr val="accent1"/>
              </a:buClr>
              <a:buSzPct val="100000"/>
              <a:buFont typeface="Gill Sans"/>
              <a:buAutoNum type="arabicPeriod"/>
            </a:pPr>
            <a:r>
              <a:rPr lang="en" sz="2200">
                <a:solidFill>
                  <a:schemeClr val="accent1"/>
                </a:solidFill>
                <a:latin typeface="Gill Sans"/>
                <a:ea typeface="Gill Sans"/>
                <a:cs typeface="Gill Sans"/>
                <a:sym typeface="Gill Sans"/>
              </a:rPr>
              <a:t>Lessons from other countries on what worked and didn’t in digital health</a:t>
            </a:r>
            <a:endParaRPr sz="2200">
              <a:solidFill>
                <a:schemeClr val="accent1"/>
              </a:solidFill>
              <a:latin typeface="Gill Sans"/>
              <a:ea typeface="Gill Sans"/>
              <a:cs typeface="Gill Sans"/>
              <a:sym typeface="Gill Sans"/>
            </a:endParaRPr>
          </a:p>
          <a:p>
            <a:pPr marL="457200" lvl="0" indent="-326390" algn="l" rtl="0">
              <a:spcBef>
                <a:spcPts val="0"/>
              </a:spcBef>
              <a:spcAft>
                <a:spcPts val="0"/>
              </a:spcAft>
              <a:buClr>
                <a:schemeClr val="accent1"/>
              </a:buClr>
              <a:buSzPct val="100000"/>
              <a:buFont typeface="Gill Sans"/>
              <a:buAutoNum type="arabicPeriod"/>
            </a:pPr>
            <a:r>
              <a:rPr lang="en" sz="2200">
                <a:solidFill>
                  <a:schemeClr val="accent1"/>
                </a:solidFill>
                <a:latin typeface="Gill Sans"/>
                <a:ea typeface="Gill Sans"/>
                <a:cs typeface="Gill Sans"/>
                <a:sym typeface="Gill Sans"/>
              </a:rPr>
              <a:t>Provider buy-in</a:t>
            </a:r>
            <a:endParaRPr sz="2200">
              <a:solidFill>
                <a:schemeClr val="accent1"/>
              </a:solidFill>
              <a:latin typeface="Gill Sans"/>
              <a:ea typeface="Gill Sans"/>
              <a:cs typeface="Gill Sans"/>
              <a:sym typeface="Gill Sans"/>
            </a:endParaRPr>
          </a:p>
          <a:p>
            <a:pPr marL="457200" lvl="0" indent="-326390" algn="l" rtl="0">
              <a:spcBef>
                <a:spcPts val="0"/>
              </a:spcBef>
              <a:spcAft>
                <a:spcPts val="0"/>
              </a:spcAft>
              <a:buClr>
                <a:schemeClr val="accent1"/>
              </a:buClr>
              <a:buSzPct val="100000"/>
              <a:buFont typeface="Gill Sans"/>
              <a:buAutoNum type="arabicPeriod"/>
            </a:pPr>
            <a:r>
              <a:rPr lang="en" sz="2200">
                <a:solidFill>
                  <a:schemeClr val="accent1"/>
                </a:solidFill>
                <a:latin typeface="Gill Sans"/>
                <a:ea typeface="Gill Sans"/>
                <a:cs typeface="Gill Sans"/>
                <a:sym typeface="Gill Sans"/>
              </a:rPr>
              <a:t>Procurement of digital health solutions</a:t>
            </a:r>
            <a:endParaRPr sz="2200">
              <a:solidFill>
                <a:schemeClr val="accent1"/>
              </a:solidFill>
              <a:latin typeface="Gill Sans"/>
              <a:ea typeface="Gill Sans"/>
              <a:cs typeface="Gill Sans"/>
              <a:sym typeface="Gill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41984"/>
              <a:buFont typeface="Arial"/>
              <a:buNone/>
            </a:pPr>
            <a:r>
              <a:rPr lang="en" sz="2620">
                <a:solidFill>
                  <a:srgbClr val="225988"/>
                </a:solidFill>
                <a:latin typeface="Gill Sans"/>
                <a:ea typeface="Gill Sans"/>
                <a:cs typeface="Gill Sans"/>
                <a:sym typeface="Gill Sans"/>
              </a:rPr>
              <a:t>Group 2: </a:t>
            </a:r>
            <a:r>
              <a:rPr lang="en" sz="2355">
                <a:solidFill>
                  <a:srgbClr val="225988"/>
                </a:solidFill>
                <a:latin typeface="Gill Sans"/>
                <a:ea typeface="Gill Sans"/>
                <a:cs typeface="Gill Sans"/>
                <a:sym typeface="Gill Sans"/>
              </a:rPr>
              <a:t>Health workforce and systems of care</a:t>
            </a:r>
            <a:endParaRPr sz="3355">
              <a:solidFill>
                <a:srgbClr val="225988"/>
              </a:solidFill>
              <a:latin typeface="Gill Sans"/>
              <a:ea typeface="Gill Sans"/>
              <a:cs typeface="Gill Sans"/>
              <a:sym typeface="Gill Sans"/>
            </a:endParaRPr>
          </a:p>
          <a:p>
            <a:pPr marL="0" lvl="0" indent="0" algn="l" rtl="0">
              <a:spcBef>
                <a:spcPts val="0"/>
              </a:spcBef>
              <a:spcAft>
                <a:spcPts val="0"/>
              </a:spcAft>
              <a:buNone/>
            </a:pPr>
            <a:endParaRPr/>
          </a:p>
        </p:txBody>
      </p:sp>
      <p:sp>
        <p:nvSpPr>
          <p:cNvPr id="771" name="Google Shape;771;p9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457200" lvl="0" indent="-308610" algn="l" rtl="0">
              <a:spcBef>
                <a:spcPts val="0"/>
              </a:spcBef>
              <a:spcAft>
                <a:spcPts val="0"/>
              </a:spcAft>
              <a:buSzPct val="100000"/>
              <a:buChar char="●"/>
            </a:pPr>
            <a:r>
              <a:rPr lang="en" b="1">
                <a:solidFill>
                  <a:schemeClr val="accent1"/>
                </a:solidFill>
              </a:rPr>
              <a:t>Identifying and risk-profiling the health needs of communities and linking to performance goals</a:t>
            </a:r>
            <a:r>
              <a:rPr lang="en" b="1"/>
              <a:t>:</a:t>
            </a:r>
            <a:r>
              <a:rPr lang="en"/>
              <a:t> matching capacity of care, services offered to the community needs (empanelment or people free to access care at any clinic, community scorecards, </a:t>
            </a:r>
            <a:r>
              <a:rPr lang="en" u="sng"/>
              <a:t>data from communities used to justify composition of PHC resources</a:t>
            </a:r>
            <a:r>
              <a:rPr lang="en"/>
              <a:t>)</a:t>
            </a:r>
            <a:endParaRPr/>
          </a:p>
          <a:p>
            <a:pPr marL="457200" lvl="0" indent="-308610" algn="l" rtl="0">
              <a:spcBef>
                <a:spcPts val="0"/>
              </a:spcBef>
              <a:spcAft>
                <a:spcPts val="0"/>
              </a:spcAft>
              <a:buSzPct val="100000"/>
              <a:buChar char="●"/>
            </a:pPr>
            <a:r>
              <a:rPr lang="en" b="1">
                <a:solidFill>
                  <a:schemeClr val="accent1"/>
                </a:solidFill>
              </a:rPr>
              <a:t>Healthcare worker productivity</a:t>
            </a:r>
            <a:r>
              <a:rPr lang="en">
                <a:solidFill>
                  <a:schemeClr val="accent1"/>
                </a:solidFill>
              </a:rPr>
              <a:t> </a:t>
            </a:r>
            <a:r>
              <a:rPr lang="en"/>
              <a:t>(how many report to duty, what services are they delivering, how many services should providers be offering, how to respond to the problem of ghost workers). How can we objectively measure and manage productivity (and leverage digital solutions), and set standards of care</a:t>
            </a:r>
            <a:endParaRPr/>
          </a:p>
          <a:p>
            <a:pPr marL="457200" lvl="0" indent="-308610" algn="l" rtl="0">
              <a:spcBef>
                <a:spcPts val="0"/>
              </a:spcBef>
              <a:spcAft>
                <a:spcPts val="0"/>
              </a:spcAft>
              <a:buSzPct val="100000"/>
              <a:buChar char="●"/>
            </a:pPr>
            <a:r>
              <a:rPr lang="en" b="1">
                <a:solidFill>
                  <a:schemeClr val="accent1"/>
                </a:solidFill>
              </a:rPr>
              <a:t>Shortage of health workforce in rural areas</a:t>
            </a:r>
            <a:r>
              <a:rPr lang="en"/>
              <a:t> - challenges with </a:t>
            </a:r>
            <a:r>
              <a:rPr lang="en" u="sng"/>
              <a:t>equitable distribution</a:t>
            </a:r>
            <a:r>
              <a:rPr lang="en"/>
              <a:t> in number and level of training, low motivational packages to attract nurses and midwives to these rural areas. </a:t>
            </a:r>
            <a:endParaRPr/>
          </a:p>
          <a:p>
            <a:pPr marL="914400" lvl="1" indent="-290830" algn="l" rtl="0">
              <a:spcBef>
                <a:spcPts val="0"/>
              </a:spcBef>
              <a:spcAft>
                <a:spcPts val="0"/>
              </a:spcAft>
              <a:buSzPct val="100000"/>
              <a:buChar char="○"/>
            </a:pPr>
            <a:r>
              <a:rPr lang="en"/>
              <a:t>Specialised health workforce are concentrated in urban area. </a:t>
            </a:r>
            <a:endParaRPr/>
          </a:p>
          <a:p>
            <a:pPr marL="457200" lvl="0" indent="-308610" algn="l" rtl="0">
              <a:spcBef>
                <a:spcPts val="0"/>
              </a:spcBef>
              <a:spcAft>
                <a:spcPts val="0"/>
              </a:spcAft>
              <a:buSzPct val="100000"/>
              <a:buChar char="●"/>
            </a:pPr>
            <a:r>
              <a:rPr lang="en" b="1"/>
              <a:t>Demarcation of the functions of healthcare provider </a:t>
            </a:r>
            <a:r>
              <a:rPr lang="en"/>
              <a:t>(nurses vs. nurse assistants), related also to </a:t>
            </a:r>
            <a:r>
              <a:rPr lang="en" b="1">
                <a:solidFill>
                  <a:schemeClr val="accent1"/>
                </a:solidFill>
              </a:rPr>
              <a:t>task shifting </a:t>
            </a:r>
            <a:r>
              <a:rPr lang="en">
                <a:solidFill>
                  <a:schemeClr val="accent1"/>
                </a:solidFill>
              </a:rPr>
              <a:t>and </a:t>
            </a:r>
            <a:r>
              <a:rPr lang="en" b="1">
                <a:solidFill>
                  <a:schemeClr val="accent1"/>
                </a:solidFill>
              </a:rPr>
              <a:t>patient safety</a:t>
            </a:r>
            <a:r>
              <a:rPr lang="en" b="1"/>
              <a:t> (</a:t>
            </a:r>
            <a:r>
              <a:rPr lang="en"/>
              <a:t>appropriately trained providers matched to service provision)</a:t>
            </a:r>
            <a:endParaRPr/>
          </a:p>
          <a:p>
            <a:pPr marL="457200" lvl="0" indent="-308610" algn="l" rtl="0">
              <a:spcBef>
                <a:spcPts val="0"/>
              </a:spcBef>
              <a:spcAft>
                <a:spcPts val="0"/>
              </a:spcAft>
              <a:buSzPct val="100000"/>
              <a:buChar char="●"/>
            </a:pPr>
            <a:r>
              <a:rPr lang="en" b="1">
                <a:solidFill>
                  <a:schemeClr val="accent1"/>
                </a:solidFill>
              </a:rPr>
              <a:t>Ensuring that PHC facilities are properly resourced </a:t>
            </a:r>
            <a:r>
              <a:rPr lang="en"/>
              <a:t>(supply chain issues, infrastructure). </a:t>
            </a:r>
            <a:endParaRPr/>
          </a:p>
          <a:p>
            <a:pPr marL="457200" lvl="0" indent="-308610" algn="l" rtl="0">
              <a:spcBef>
                <a:spcPts val="0"/>
              </a:spcBef>
              <a:spcAft>
                <a:spcPts val="0"/>
              </a:spcAft>
              <a:buSzPct val="100000"/>
              <a:buChar char="●"/>
            </a:pPr>
            <a:r>
              <a:rPr lang="en" b="1">
                <a:solidFill>
                  <a:schemeClr val="accent1"/>
                </a:solidFill>
              </a:rPr>
              <a:t>PHC facilities are not just a place to care for communicable disease, but also provide comprehensive care for NCD</a:t>
            </a:r>
            <a:r>
              <a:rPr lang="en"/>
              <a:t>s. </a:t>
            </a:r>
            <a:r>
              <a:rPr lang="en" b="1"/>
              <a:t>What are other countries doing to reorient the level of services, HRH distribution at the PHC level</a:t>
            </a:r>
            <a:r>
              <a:rPr lang="en"/>
              <a:t>? </a:t>
            </a:r>
            <a:endParaRPr/>
          </a:p>
          <a:p>
            <a:pPr marL="457200" lvl="0" indent="-308610" algn="l" rtl="0">
              <a:spcBef>
                <a:spcPts val="0"/>
              </a:spcBef>
              <a:spcAft>
                <a:spcPts val="0"/>
              </a:spcAft>
              <a:buSzPct val="100000"/>
              <a:buChar char="●"/>
            </a:pPr>
            <a:r>
              <a:rPr lang="en"/>
              <a:t>What composition of healthcare workforce should be at a PHC level? What kind of services should and can be administered at a PHC level (i.e., </a:t>
            </a:r>
            <a:r>
              <a:rPr lang="en" sz="1400"/>
              <a:t>how much of total care should and can be covered at the PHC level)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9"/>
          <p:cNvSpPr/>
          <p:nvPr/>
        </p:nvSpPr>
        <p:spPr>
          <a:xfrm>
            <a:off x="408374" y="901769"/>
            <a:ext cx="8274845" cy="3800993"/>
          </a:xfrm>
          <a:prstGeom prst="rect">
            <a:avLst/>
          </a:prstGeom>
          <a:noFill/>
          <a:ln>
            <a:noFill/>
          </a:ln>
        </p:spPr>
        <p:txBody>
          <a:bodyPr spcFirstLastPara="1" wrap="square" lIns="68575" tIns="34275" rIns="68575" bIns="34275" anchor="ctr" anchorCtr="0">
            <a:noAutofit/>
          </a:bodyPr>
          <a:lstStyle/>
          <a:p>
            <a:pPr marL="457200" lvl="0" indent="-323850" algn="l" rtl="0">
              <a:lnSpc>
                <a:spcPct val="115000"/>
              </a:lnSpc>
              <a:spcBef>
                <a:spcPts val="0"/>
              </a:spcBef>
              <a:spcAft>
                <a:spcPts val="0"/>
              </a:spcAft>
              <a:buSzPts val="1500"/>
              <a:buFont typeface="Calibri"/>
              <a:buAutoNum type="arabicPeriod"/>
            </a:pPr>
            <a:r>
              <a:rPr lang="en" sz="1500">
                <a:solidFill>
                  <a:schemeClr val="dk1"/>
                </a:solidFill>
                <a:latin typeface="Calibri"/>
                <a:ea typeface="Calibri"/>
                <a:cs typeface="Calibri"/>
                <a:sym typeface="Calibri"/>
              </a:rPr>
              <a:t>Please rename yourself by right clicking on your name and changing it to Name, Country, Agency</a:t>
            </a:r>
            <a:r>
              <a:rPr lang="en" sz="1500">
                <a:solidFill>
                  <a:srgbClr val="4A86E8"/>
                </a:solidFill>
                <a:latin typeface="Calibri"/>
                <a:ea typeface="Calibri"/>
                <a:cs typeface="Calibri"/>
                <a:sym typeface="Calibri"/>
              </a:rPr>
              <a:t> for example: Lauren Hashiguchi, Portugal,</a:t>
            </a:r>
            <a:r>
              <a:rPr lang="en" sz="1500">
                <a:solidFill>
                  <a:schemeClr val="dk1"/>
                </a:solidFill>
                <a:latin typeface="Calibri"/>
                <a:ea typeface="Calibri"/>
                <a:cs typeface="Calibri"/>
                <a:sym typeface="Calibri"/>
              </a:rPr>
              <a:t> </a:t>
            </a:r>
            <a:r>
              <a:rPr lang="en" sz="1500">
                <a:solidFill>
                  <a:srgbClr val="4A86E8"/>
                </a:solidFill>
                <a:latin typeface="Calibri"/>
                <a:ea typeface="Calibri"/>
                <a:cs typeface="Calibri"/>
                <a:sym typeface="Calibri"/>
              </a:rPr>
              <a:t>World Bank.</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AutoNum type="arabicPeriod"/>
            </a:pPr>
            <a:r>
              <a:rPr lang="en" sz="1500" i="0" u="none" strike="noStrike" cap="none">
                <a:solidFill>
                  <a:schemeClr val="dk1"/>
                </a:solidFill>
                <a:latin typeface="Calibri"/>
                <a:ea typeface="Calibri"/>
                <a:cs typeface="Calibri"/>
                <a:sym typeface="Calibri"/>
              </a:rPr>
              <a:t>Please mute your mic when others are speaking by clicking this icon        on your screen. You are muted when you see the following icon   </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AutoNum type="arabicPeriod"/>
            </a:pPr>
            <a:r>
              <a:rPr lang="en" sz="1500" i="0" u="none" strike="noStrike" cap="none">
                <a:solidFill>
                  <a:schemeClr val="dk1"/>
                </a:solidFill>
                <a:latin typeface="Calibri"/>
                <a:ea typeface="Calibri"/>
                <a:cs typeface="Calibri"/>
                <a:sym typeface="Calibri"/>
              </a:rPr>
              <a:t>If you have </a:t>
            </a:r>
            <a:r>
              <a:rPr lang="en" sz="1500" i="0" u="sng" strike="noStrike" cap="none">
                <a:solidFill>
                  <a:schemeClr val="dk1"/>
                </a:solidFill>
                <a:latin typeface="Calibri"/>
                <a:ea typeface="Calibri"/>
                <a:cs typeface="Calibri"/>
                <a:sym typeface="Calibri"/>
              </a:rPr>
              <a:t>technical difficulties</a:t>
            </a:r>
            <a:r>
              <a:rPr lang="en" sz="1500" i="0" u="none" strike="noStrike" cap="none">
                <a:solidFill>
                  <a:schemeClr val="dk1"/>
                </a:solidFill>
                <a:latin typeface="Calibri"/>
                <a:ea typeface="Calibri"/>
                <a:cs typeface="Calibri"/>
                <a:sym typeface="Calibri"/>
              </a:rPr>
              <a:t>, please contact </a:t>
            </a:r>
            <a:r>
              <a:rPr lang="en" sz="1500">
                <a:solidFill>
                  <a:schemeClr val="dk1"/>
                </a:solidFill>
                <a:latin typeface="Calibri"/>
                <a:ea typeface="Calibri"/>
                <a:cs typeface="Calibri"/>
                <a:sym typeface="Calibri"/>
              </a:rPr>
              <a:t>Lauren Hashiguchi </a:t>
            </a:r>
            <a:r>
              <a:rPr lang="en" sz="1500" i="0" u="none" strike="noStrike" cap="none">
                <a:solidFill>
                  <a:schemeClr val="dk1"/>
                </a:solidFill>
                <a:latin typeface="Calibri"/>
                <a:ea typeface="Calibri"/>
                <a:cs typeface="Calibri"/>
                <a:sym typeface="Calibri"/>
              </a:rPr>
              <a:t>or Aditi Nigam using the </a:t>
            </a:r>
            <a:r>
              <a:rPr lang="en" sz="1500" b="1" i="0" u="none" strike="noStrike" cap="none">
                <a:solidFill>
                  <a:schemeClr val="dk1"/>
                </a:solidFill>
                <a:latin typeface="Calibri"/>
                <a:ea typeface="Calibri"/>
                <a:cs typeface="Calibri"/>
                <a:sym typeface="Calibri"/>
              </a:rPr>
              <a:t>Chat feature. </a:t>
            </a:r>
            <a:r>
              <a:rPr lang="en" sz="1500" i="0" u="none" strike="noStrike" cap="none">
                <a:solidFill>
                  <a:schemeClr val="dk1"/>
                </a:solidFill>
                <a:latin typeface="Calibri"/>
                <a:ea typeface="Calibri"/>
                <a:cs typeface="Calibri"/>
                <a:sym typeface="Calibri"/>
              </a:rPr>
              <a:t>This can be found by clicking this icon            </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AutoNum type="arabicPeriod"/>
            </a:pPr>
            <a:r>
              <a:rPr lang="en" sz="1500" i="0" u="none" strike="noStrike" cap="none">
                <a:solidFill>
                  <a:schemeClr val="dk1"/>
                </a:solidFill>
                <a:latin typeface="Calibri"/>
                <a:ea typeface="Calibri"/>
                <a:cs typeface="Calibri"/>
                <a:sym typeface="Calibri"/>
              </a:rPr>
              <a:t>Please use the chat feature by clicking this ico</a:t>
            </a:r>
            <a:r>
              <a:rPr lang="en" sz="1500">
                <a:solidFill>
                  <a:schemeClr val="dk1"/>
                </a:solidFill>
                <a:latin typeface="Calibri"/>
                <a:ea typeface="Calibri"/>
                <a:cs typeface="Calibri"/>
                <a:sym typeface="Calibri"/>
              </a:rPr>
              <a:t>n        </a:t>
            </a:r>
            <a:r>
              <a:rPr lang="en" sz="1500" i="0" u="none" strike="noStrike" cap="none">
                <a:solidFill>
                  <a:schemeClr val="dk1"/>
                </a:solidFill>
                <a:latin typeface="Calibri"/>
                <a:ea typeface="Calibri"/>
                <a:cs typeface="Calibri"/>
                <a:sym typeface="Calibri"/>
              </a:rPr>
              <a:t> and to send a question that can be seen by ‘Everyone’.</a:t>
            </a:r>
            <a:endParaRPr sz="1500">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AutoNum type="arabicPeriod"/>
            </a:pPr>
            <a:r>
              <a:rPr lang="en" sz="1500" i="0" u="none" strike="noStrike" cap="none">
                <a:solidFill>
                  <a:schemeClr val="dk1"/>
                </a:solidFill>
                <a:latin typeface="Calibri"/>
                <a:ea typeface="Calibri"/>
                <a:cs typeface="Calibri"/>
                <a:sym typeface="Calibri"/>
              </a:rPr>
              <a:t>To listen to the event in English, French, or </a:t>
            </a:r>
            <a:r>
              <a:rPr lang="en" sz="1500">
                <a:solidFill>
                  <a:schemeClr val="dk1"/>
                </a:solidFill>
                <a:latin typeface="Calibri"/>
                <a:ea typeface="Calibri"/>
                <a:cs typeface="Calibri"/>
                <a:sym typeface="Calibri"/>
              </a:rPr>
              <a:t>Russian</a:t>
            </a:r>
            <a:r>
              <a:rPr lang="en" sz="1500" i="0" u="none" strike="noStrike" cap="none">
                <a:solidFill>
                  <a:schemeClr val="dk1"/>
                </a:solidFill>
                <a:latin typeface="Calibri"/>
                <a:ea typeface="Calibri"/>
                <a:cs typeface="Calibri"/>
                <a:sym typeface="Calibri"/>
              </a:rPr>
              <a:t>, click on the Interpretation icon                on your toolbar and choose your preferred language	 </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AutoNum type="arabicPeriod"/>
            </a:pPr>
            <a:r>
              <a:rPr lang="en" sz="1500" i="0" u="none" strike="noStrike" cap="none">
                <a:solidFill>
                  <a:schemeClr val="dk1"/>
                </a:solidFill>
                <a:latin typeface="Calibri"/>
                <a:ea typeface="Calibri"/>
                <a:cs typeface="Calibri"/>
                <a:sym typeface="Calibri"/>
              </a:rPr>
              <a:t>Selecting “Mute Original Audio” mutes the other audio channel so you only hear the selected language.</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AutoNum type="arabicPeriod"/>
            </a:pPr>
            <a:r>
              <a:rPr lang="en" sz="1500" i="0" u="none" strike="noStrike" cap="none">
                <a:solidFill>
                  <a:schemeClr val="dk1"/>
                </a:solidFill>
                <a:latin typeface="Calibri"/>
                <a:ea typeface="Calibri"/>
                <a:cs typeface="Calibri"/>
                <a:sym typeface="Calibri"/>
              </a:rPr>
              <a:t>Please use headphones for optimal audio and speaking experience.</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AutoNum type="arabicPeriod"/>
            </a:pPr>
            <a:r>
              <a:rPr lang="en" sz="1500" i="0" u="sng" strike="noStrike" cap="none">
                <a:solidFill>
                  <a:schemeClr val="dk1"/>
                </a:solidFill>
                <a:latin typeface="Calibri"/>
                <a:ea typeface="Calibri"/>
                <a:cs typeface="Calibri"/>
                <a:sym typeface="Calibri"/>
              </a:rPr>
              <a:t>For participants calling in</a:t>
            </a:r>
            <a:r>
              <a:rPr lang="en" sz="1500" i="0" u="none" strike="noStrike" cap="none">
                <a:solidFill>
                  <a:schemeClr val="dk1"/>
                </a:solidFill>
                <a:latin typeface="Calibri"/>
                <a:ea typeface="Calibri"/>
                <a:cs typeface="Calibri"/>
                <a:sym typeface="Calibri"/>
              </a:rPr>
              <a:t>: Press </a:t>
            </a:r>
            <a:r>
              <a:rPr lang="en" sz="1500" b="1" i="0" u="none" strike="noStrike" cap="none">
                <a:solidFill>
                  <a:schemeClr val="dk1"/>
                </a:solidFill>
                <a:latin typeface="Calibri"/>
                <a:ea typeface="Calibri"/>
                <a:cs typeface="Calibri"/>
                <a:sym typeface="Calibri"/>
              </a:rPr>
              <a:t>1</a:t>
            </a:r>
            <a:r>
              <a:rPr lang="en" sz="1500" i="0" u="none" strike="noStrike" cap="none">
                <a:solidFill>
                  <a:schemeClr val="dk1"/>
                </a:solidFill>
                <a:latin typeface="Calibri"/>
                <a:ea typeface="Calibri"/>
                <a:cs typeface="Calibri"/>
                <a:sym typeface="Calibri"/>
              </a:rPr>
              <a:t> to go to menu. Press </a:t>
            </a:r>
            <a:r>
              <a:rPr lang="en" sz="1500" b="1" i="0" u="none" strike="noStrike" cap="none">
                <a:solidFill>
                  <a:schemeClr val="dk1"/>
                </a:solidFill>
                <a:latin typeface="Calibri"/>
                <a:ea typeface="Calibri"/>
                <a:cs typeface="Calibri"/>
                <a:sym typeface="Calibri"/>
              </a:rPr>
              <a:t>8</a:t>
            </a:r>
            <a:r>
              <a:rPr lang="en" sz="1500" i="0" u="none" strike="noStrike" cap="none">
                <a:solidFill>
                  <a:schemeClr val="dk1"/>
                </a:solidFill>
                <a:latin typeface="Calibri"/>
                <a:ea typeface="Calibri"/>
                <a:cs typeface="Calibri"/>
                <a:sym typeface="Calibri"/>
              </a:rPr>
              <a:t> to enable language interpretation to listen to interpretation audio channels and view interpreted text.</a:t>
            </a:r>
            <a:endParaRPr sz="1500" i="0" u="none" strike="noStrike" cap="none">
              <a:solidFill>
                <a:schemeClr val="dk1"/>
              </a:solidFill>
              <a:latin typeface="Calibri"/>
              <a:ea typeface="Calibri"/>
              <a:cs typeface="Calibri"/>
              <a:sym typeface="Calibri"/>
            </a:endParaRPr>
          </a:p>
        </p:txBody>
      </p:sp>
      <p:pic>
        <p:nvPicPr>
          <p:cNvPr id="488" name="Google Shape;488;p69" descr="Radio microphone"/>
          <p:cNvPicPr preferRelativeResize="0"/>
          <p:nvPr/>
        </p:nvPicPr>
        <p:blipFill rotWithShape="1">
          <a:blip r:embed="rId3">
            <a:alphaModFix/>
          </a:blip>
          <a:srcRect/>
          <a:stretch/>
        </p:blipFill>
        <p:spPr>
          <a:xfrm>
            <a:off x="6188348" y="1398495"/>
            <a:ext cx="276618" cy="276618"/>
          </a:xfrm>
          <a:prstGeom prst="rect">
            <a:avLst/>
          </a:prstGeom>
          <a:noFill/>
          <a:ln>
            <a:noFill/>
          </a:ln>
        </p:spPr>
      </p:pic>
      <p:pic>
        <p:nvPicPr>
          <p:cNvPr id="489" name="Google Shape;489;p69" descr="Radio microphone"/>
          <p:cNvPicPr preferRelativeResize="0"/>
          <p:nvPr/>
        </p:nvPicPr>
        <p:blipFill rotWithShape="1">
          <a:blip r:embed="rId3">
            <a:alphaModFix/>
          </a:blip>
          <a:srcRect/>
          <a:stretch/>
        </p:blipFill>
        <p:spPr>
          <a:xfrm>
            <a:off x="3994383" y="1647294"/>
            <a:ext cx="247653" cy="247653"/>
          </a:xfrm>
          <a:prstGeom prst="rect">
            <a:avLst/>
          </a:prstGeom>
          <a:noFill/>
          <a:ln>
            <a:noFill/>
          </a:ln>
        </p:spPr>
      </p:pic>
      <p:cxnSp>
        <p:nvCxnSpPr>
          <p:cNvPr id="490" name="Google Shape;490;p69"/>
          <p:cNvCxnSpPr/>
          <p:nvPr/>
        </p:nvCxnSpPr>
        <p:spPr>
          <a:xfrm>
            <a:off x="3999693" y="1675124"/>
            <a:ext cx="237000" cy="192000"/>
          </a:xfrm>
          <a:prstGeom prst="straightConnector1">
            <a:avLst/>
          </a:prstGeom>
          <a:noFill/>
          <a:ln w="31750" cap="flat" cmpd="sng">
            <a:solidFill>
              <a:schemeClr val="dk1"/>
            </a:solidFill>
            <a:prstDash val="solid"/>
            <a:round/>
            <a:headEnd type="none" w="sm" len="sm"/>
            <a:tailEnd type="none" w="sm" len="sm"/>
          </a:ln>
        </p:spPr>
      </p:cxnSp>
      <p:pic>
        <p:nvPicPr>
          <p:cNvPr id="491" name="Google Shape;491;p69" descr="A picture containing drawing&#10;&#10;Description automatically generated"/>
          <p:cNvPicPr preferRelativeResize="0"/>
          <p:nvPr/>
        </p:nvPicPr>
        <p:blipFill rotWithShape="1">
          <a:blip r:embed="rId4">
            <a:alphaModFix/>
          </a:blip>
          <a:srcRect/>
          <a:stretch/>
        </p:blipFill>
        <p:spPr>
          <a:xfrm>
            <a:off x="4572012" y="2164067"/>
            <a:ext cx="291497" cy="244858"/>
          </a:xfrm>
          <a:prstGeom prst="rect">
            <a:avLst/>
          </a:prstGeom>
          <a:noFill/>
          <a:ln>
            <a:noFill/>
          </a:ln>
        </p:spPr>
      </p:pic>
      <p:pic>
        <p:nvPicPr>
          <p:cNvPr id="492" name="Google Shape;492;p69" descr="A picture containing drawing&#10;&#10;Description automatically generated"/>
          <p:cNvPicPr preferRelativeResize="0"/>
          <p:nvPr/>
        </p:nvPicPr>
        <p:blipFill rotWithShape="1">
          <a:blip r:embed="rId4">
            <a:alphaModFix/>
          </a:blip>
          <a:srcRect/>
          <a:stretch/>
        </p:blipFill>
        <p:spPr>
          <a:xfrm>
            <a:off x="4592001" y="2457717"/>
            <a:ext cx="271496" cy="228057"/>
          </a:xfrm>
          <a:prstGeom prst="rect">
            <a:avLst/>
          </a:prstGeom>
          <a:noFill/>
          <a:ln>
            <a:noFill/>
          </a:ln>
        </p:spPr>
      </p:pic>
      <p:pic>
        <p:nvPicPr>
          <p:cNvPr id="493" name="Google Shape;493;p69"/>
          <p:cNvPicPr preferRelativeResize="0"/>
          <p:nvPr/>
        </p:nvPicPr>
        <p:blipFill rotWithShape="1">
          <a:blip r:embed="rId5">
            <a:alphaModFix/>
          </a:blip>
          <a:srcRect/>
          <a:stretch/>
        </p:blipFill>
        <p:spPr>
          <a:xfrm>
            <a:off x="7401742" y="2948550"/>
            <a:ext cx="460911" cy="336081"/>
          </a:xfrm>
          <a:prstGeom prst="rect">
            <a:avLst/>
          </a:prstGeom>
          <a:noFill/>
          <a:ln>
            <a:noFill/>
          </a:ln>
        </p:spPr>
      </p:pic>
      <p:sp>
        <p:nvSpPr>
          <p:cNvPr id="494" name="Google Shape;494;p69"/>
          <p:cNvSpPr txBox="1">
            <a:spLocks noGrp="1"/>
          </p:cNvSpPr>
          <p:nvPr>
            <p:ph type="title"/>
          </p:nvPr>
        </p:nvSpPr>
        <p:spPr>
          <a:xfrm>
            <a:off x="1088518" y="296164"/>
            <a:ext cx="6774140" cy="34031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14417E"/>
              </a:buClr>
              <a:buSzPct val="100000"/>
              <a:buFont typeface="Gill Sans"/>
              <a:buNone/>
            </a:pPr>
            <a:r>
              <a:rPr lang="en"/>
              <a:t>Meeting Guidance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620">
                <a:solidFill>
                  <a:srgbClr val="225988"/>
                </a:solidFill>
                <a:latin typeface="Gill Sans"/>
                <a:ea typeface="Gill Sans"/>
                <a:cs typeface="Gill Sans"/>
                <a:sym typeface="Gill Sans"/>
              </a:rPr>
              <a:t>Group 3: Health financing</a:t>
            </a:r>
            <a:endParaRPr/>
          </a:p>
        </p:txBody>
      </p:sp>
      <p:sp>
        <p:nvSpPr>
          <p:cNvPr id="777" name="Google Shape;777;p96"/>
          <p:cNvSpPr txBox="1">
            <a:spLocks noGrp="1"/>
          </p:cNvSpPr>
          <p:nvPr>
            <p:ph type="body" idx="1"/>
          </p:nvPr>
        </p:nvSpPr>
        <p:spPr>
          <a:xfrm>
            <a:off x="311700" y="1017725"/>
            <a:ext cx="8903700" cy="3886200"/>
          </a:xfrm>
          <a:prstGeom prst="rect">
            <a:avLst/>
          </a:prstGeom>
        </p:spPr>
        <p:txBody>
          <a:bodyPr spcFirstLastPara="1" wrap="square" lIns="91425" tIns="91425" rIns="91425" bIns="91425" anchor="t" anchorCtr="0">
            <a:normAutofit fontScale="47500"/>
          </a:bodyPr>
          <a:lstStyle/>
          <a:p>
            <a:pPr marL="0" lvl="0" indent="0" algn="l" rtl="0">
              <a:spcBef>
                <a:spcPts val="0"/>
              </a:spcBef>
              <a:spcAft>
                <a:spcPts val="0"/>
              </a:spcAft>
              <a:buNone/>
            </a:pPr>
            <a:r>
              <a:rPr lang="en" sz="3250">
                <a:solidFill>
                  <a:srgbClr val="3C78D8"/>
                </a:solidFill>
                <a:latin typeface="Gill Sans"/>
                <a:ea typeface="Gill Sans"/>
                <a:cs typeface="Gill Sans"/>
                <a:sym typeface="Gill Sans"/>
              </a:rPr>
              <a:t>New areas:</a:t>
            </a:r>
            <a:endParaRPr sz="3250">
              <a:solidFill>
                <a:srgbClr val="3C78D8"/>
              </a:solidFill>
              <a:latin typeface="Gill Sans"/>
              <a:ea typeface="Gill Sans"/>
              <a:cs typeface="Gill Sans"/>
              <a:sym typeface="Gill Sans"/>
            </a:endParaRPr>
          </a:p>
          <a:p>
            <a:pPr marL="457200" lvl="0" indent="-326628" algn="l" rtl="0">
              <a:spcBef>
                <a:spcPts val="1200"/>
              </a:spcBef>
              <a:spcAft>
                <a:spcPts val="0"/>
              </a:spcAft>
              <a:buSzPct val="100000"/>
              <a:buChar char="-"/>
            </a:pPr>
            <a:r>
              <a:rPr lang="en" sz="3250">
                <a:solidFill>
                  <a:schemeClr val="dk1"/>
                </a:solidFill>
                <a:latin typeface="Gill Sans"/>
                <a:ea typeface="Gill Sans"/>
                <a:cs typeface="Gill Sans"/>
                <a:sym typeface="Gill Sans"/>
              </a:rPr>
              <a:t>Defining the package and who takes part in it- including civil society?</a:t>
            </a:r>
            <a:endParaRPr sz="3250">
              <a:solidFill>
                <a:schemeClr val="dk1"/>
              </a:solidFill>
              <a:latin typeface="Gill Sans"/>
              <a:ea typeface="Gill Sans"/>
              <a:cs typeface="Gill Sans"/>
              <a:sym typeface="Gill Sans"/>
            </a:endParaRPr>
          </a:p>
          <a:p>
            <a:pPr marL="457200" lvl="0" indent="-326628" algn="l" rtl="0">
              <a:spcBef>
                <a:spcPts val="0"/>
              </a:spcBef>
              <a:spcAft>
                <a:spcPts val="0"/>
              </a:spcAft>
              <a:buClr>
                <a:schemeClr val="dk1"/>
              </a:buClr>
              <a:buSzPct val="100000"/>
              <a:buFont typeface="Gill Sans"/>
              <a:buChar char="-"/>
            </a:pPr>
            <a:r>
              <a:rPr lang="en" sz="3250">
                <a:solidFill>
                  <a:schemeClr val="dk1"/>
                </a:solidFill>
                <a:latin typeface="Gill Sans"/>
                <a:ea typeface="Gill Sans"/>
                <a:cs typeface="Gill Sans"/>
                <a:sym typeface="Gill Sans"/>
              </a:rPr>
              <a:t>Inter-governmental responsibility to improve efficiency in public spending centre vs. local government?</a:t>
            </a:r>
            <a:endParaRPr sz="3250">
              <a:solidFill>
                <a:schemeClr val="dk1"/>
              </a:solidFill>
              <a:latin typeface="Gill Sans"/>
              <a:ea typeface="Gill Sans"/>
              <a:cs typeface="Gill Sans"/>
              <a:sym typeface="Gill Sans"/>
            </a:endParaRPr>
          </a:p>
          <a:p>
            <a:pPr marL="0" lvl="0" indent="0" algn="l" rtl="0">
              <a:spcBef>
                <a:spcPts val="1200"/>
              </a:spcBef>
              <a:spcAft>
                <a:spcPts val="0"/>
              </a:spcAft>
              <a:buNone/>
            </a:pPr>
            <a:r>
              <a:rPr lang="en" sz="3250">
                <a:solidFill>
                  <a:srgbClr val="3C78D8"/>
                </a:solidFill>
                <a:latin typeface="Gill Sans"/>
                <a:ea typeface="Gill Sans"/>
                <a:cs typeface="Gill Sans"/>
                <a:sym typeface="Gill Sans"/>
              </a:rPr>
              <a:t>Priority challenges:</a:t>
            </a:r>
            <a:endParaRPr sz="3250">
              <a:solidFill>
                <a:srgbClr val="3C78D8"/>
              </a:solidFill>
              <a:latin typeface="Gill Sans"/>
              <a:ea typeface="Gill Sans"/>
              <a:cs typeface="Gill Sans"/>
              <a:sym typeface="Gill Sans"/>
            </a:endParaRPr>
          </a:p>
          <a:p>
            <a:pPr marL="457200" lvl="0" indent="-326628" algn="l" rtl="0">
              <a:spcBef>
                <a:spcPts val="1200"/>
              </a:spcBef>
              <a:spcAft>
                <a:spcPts val="0"/>
              </a:spcAft>
              <a:buClr>
                <a:schemeClr val="dk1"/>
              </a:buClr>
              <a:buSzPct val="100000"/>
              <a:buFont typeface="Gill Sans"/>
              <a:buChar char="-"/>
            </a:pPr>
            <a:r>
              <a:rPr lang="en" sz="3250" b="1">
                <a:solidFill>
                  <a:schemeClr val="dk1"/>
                </a:solidFill>
                <a:latin typeface="Gill Sans"/>
                <a:ea typeface="Gill Sans"/>
                <a:cs typeface="Gill Sans"/>
                <a:sym typeface="Gill Sans"/>
              </a:rPr>
              <a:t>Resource allocation and efficiency</a:t>
            </a:r>
            <a:r>
              <a:rPr lang="en" sz="3250">
                <a:solidFill>
                  <a:schemeClr val="dk1"/>
                </a:solidFill>
                <a:latin typeface="Gill Sans"/>
                <a:ea typeface="Gill Sans"/>
                <a:cs typeface="Gill Sans"/>
                <a:sym typeface="Gill Sans"/>
              </a:rPr>
              <a:t> (Philippines, China, Malaysia, Liberia, Morocco)</a:t>
            </a:r>
            <a:endParaRPr sz="3250">
              <a:solidFill>
                <a:schemeClr val="dk1"/>
              </a:solidFill>
              <a:latin typeface="Gill Sans"/>
              <a:ea typeface="Gill Sans"/>
              <a:cs typeface="Gill Sans"/>
              <a:sym typeface="Gill Sans"/>
            </a:endParaRPr>
          </a:p>
          <a:p>
            <a:pPr marL="914400" lvl="1" indent="-326628" algn="l" rtl="0">
              <a:spcBef>
                <a:spcPts val="0"/>
              </a:spcBef>
              <a:spcAft>
                <a:spcPts val="0"/>
              </a:spcAft>
              <a:buClr>
                <a:schemeClr val="dk1"/>
              </a:buClr>
              <a:buSzPct val="100000"/>
              <a:buFont typeface="Gill Sans"/>
              <a:buChar char="-"/>
            </a:pPr>
            <a:r>
              <a:rPr lang="en" sz="3250">
                <a:solidFill>
                  <a:schemeClr val="dk1"/>
                </a:solidFill>
                <a:latin typeface="Gill Sans"/>
                <a:ea typeface="Gill Sans"/>
                <a:cs typeface="Gill Sans"/>
                <a:sym typeface="Gill Sans"/>
              </a:rPr>
              <a:t>And good governance for efficiency</a:t>
            </a:r>
            <a:endParaRPr sz="3250">
              <a:solidFill>
                <a:schemeClr val="dk1"/>
              </a:solidFill>
              <a:latin typeface="Gill Sans"/>
              <a:ea typeface="Gill Sans"/>
              <a:cs typeface="Gill Sans"/>
              <a:sym typeface="Gill Sans"/>
            </a:endParaRPr>
          </a:p>
          <a:p>
            <a:pPr marL="914400" lvl="1" indent="-326628" algn="l" rtl="0">
              <a:spcBef>
                <a:spcPts val="0"/>
              </a:spcBef>
              <a:spcAft>
                <a:spcPts val="0"/>
              </a:spcAft>
              <a:buClr>
                <a:schemeClr val="dk1"/>
              </a:buClr>
              <a:buSzPct val="100000"/>
              <a:buFont typeface="Gill Sans"/>
              <a:buChar char="-"/>
            </a:pPr>
            <a:r>
              <a:rPr lang="en" sz="3250">
                <a:solidFill>
                  <a:schemeClr val="dk1"/>
                </a:solidFill>
                <a:latin typeface="Gill Sans"/>
                <a:ea typeface="Gill Sans"/>
                <a:cs typeface="Gill Sans"/>
                <a:sym typeface="Gill Sans"/>
              </a:rPr>
              <a:t>And ensuring a balanced resource allocation</a:t>
            </a:r>
            <a:endParaRPr sz="3250">
              <a:solidFill>
                <a:schemeClr val="dk1"/>
              </a:solidFill>
              <a:latin typeface="Gill Sans"/>
              <a:ea typeface="Gill Sans"/>
              <a:cs typeface="Gill Sans"/>
              <a:sym typeface="Gill Sans"/>
            </a:endParaRPr>
          </a:p>
          <a:p>
            <a:pPr marL="457200" lvl="0" indent="-326628" algn="l" rtl="0">
              <a:spcBef>
                <a:spcPts val="0"/>
              </a:spcBef>
              <a:spcAft>
                <a:spcPts val="0"/>
              </a:spcAft>
              <a:buClr>
                <a:schemeClr val="dk1"/>
              </a:buClr>
              <a:buSzPct val="100000"/>
              <a:buFont typeface="Gill Sans"/>
              <a:buChar char="-"/>
            </a:pPr>
            <a:r>
              <a:rPr lang="en" sz="3250" b="1">
                <a:solidFill>
                  <a:schemeClr val="dk1"/>
                </a:solidFill>
                <a:latin typeface="Gill Sans"/>
                <a:ea typeface="Gill Sans"/>
                <a:cs typeface="Gill Sans"/>
                <a:sym typeface="Gill Sans"/>
              </a:rPr>
              <a:t>Sustainable health financing </a:t>
            </a:r>
            <a:r>
              <a:rPr lang="en" sz="3250">
                <a:solidFill>
                  <a:schemeClr val="dk1"/>
                </a:solidFill>
                <a:latin typeface="Gill Sans"/>
                <a:ea typeface="Gill Sans"/>
                <a:cs typeface="Gill Sans"/>
                <a:sym typeface="Gill Sans"/>
              </a:rPr>
              <a:t>(Malaysia, China, Ghana)</a:t>
            </a:r>
            <a:endParaRPr sz="3250">
              <a:solidFill>
                <a:schemeClr val="dk1"/>
              </a:solidFill>
              <a:latin typeface="Gill Sans"/>
              <a:ea typeface="Gill Sans"/>
              <a:cs typeface="Gill Sans"/>
              <a:sym typeface="Gill Sans"/>
            </a:endParaRPr>
          </a:p>
          <a:p>
            <a:pPr marL="0" lvl="0" indent="0" algn="l" rtl="0">
              <a:spcBef>
                <a:spcPts val="1200"/>
              </a:spcBef>
              <a:spcAft>
                <a:spcPts val="0"/>
              </a:spcAft>
              <a:buNone/>
            </a:pPr>
            <a:r>
              <a:rPr lang="en" sz="3250">
                <a:solidFill>
                  <a:srgbClr val="3C78D8"/>
                </a:solidFill>
                <a:latin typeface="Gill Sans"/>
                <a:ea typeface="Gill Sans"/>
                <a:cs typeface="Gill Sans"/>
                <a:sym typeface="Gill Sans"/>
              </a:rPr>
              <a:t>Other important challenges:</a:t>
            </a:r>
            <a:endParaRPr sz="3250">
              <a:solidFill>
                <a:schemeClr val="dk1"/>
              </a:solidFill>
              <a:latin typeface="Gill Sans"/>
              <a:ea typeface="Gill Sans"/>
              <a:cs typeface="Gill Sans"/>
              <a:sym typeface="Gill Sans"/>
            </a:endParaRPr>
          </a:p>
          <a:p>
            <a:pPr marL="457200" lvl="0" indent="-326628" algn="l" rtl="0">
              <a:spcBef>
                <a:spcPts val="1200"/>
              </a:spcBef>
              <a:spcAft>
                <a:spcPts val="0"/>
              </a:spcAft>
              <a:buClr>
                <a:schemeClr val="dk1"/>
              </a:buClr>
              <a:buSzPct val="100000"/>
              <a:buFont typeface="Gill Sans"/>
              <a:buChar char="-"/>
            </a:pPr>
            <a:r>
              <a:rPr lang="en" sz="3250" b="1">
                <a:solidFill>
                  <a:schemeClr val="dk1"/>
                </a:solidFill>
                <a:latin typeface="Gill Sans"/>
                <a:ea typeface="Gill Sans"/>
                <a:cs typeface="Gill Sans"/>
                <a:sym typeface="Gill Sans"/>
              </a:rPr>
              <a:t>Using resources for best value, ensuring resilience and equity</a:t>
            </a:r>
            <a:r>
              <a:rPr lang="en" sz="3250">
                <a:solidFill>
                  <a:schemeClr val="dk1"/>
                </a:solidFill>
                <a:latin typeface="Gill Sans"/>
                <a:ea typeface="Gill Sans"/>
                <a:cs typeface="Gill Sans"/>
                <a:sym typeface="Gill Sans"/>
              </a:rPr>
              <a:t>, as we reimagine PHC (Kenya)</a:t>
            </a:r>
            <a:endParaRPr sz="3250">
              <a:solidFill>
                <a:schemeClr val="dk1"/>
              </a:solidFill>
              <a:latin typeface="Gill Sans"/>
              <a:ea typeface="Gill Sans"/>
              <a:cs typeface="Gill Sans"/>
              <a:sym typeface="Gill Sans"/>
            </a:endParaRPr>
          </a:p>
          <a:p>
            <a:pPr marL="457200" lvl="0" indent="-326628" algn="l" rtl="0">
              <a:spcBef>
                <a:spcPts val="0"/>
              </a:spcBef>
              <a:spcAft>
                <a:spcPts val="0"/>
              </a:spcAft>
              <a:buClr>
                <a:schemeClr val="dk1"/>
              </a:buClr>
              <a:buSzPct val="100000"/>
              <a:buFont typeface="Gill Sans"/>
              <a:buChar char="-"/>
            </a:pPr>
            <a:r>
              <a:rPr lang="en" sz="3250">
                <a:solidFill>
                  <a:schemeClr val="dk1"/>
                </a:solidFill>
                <a:latin typeface="Gill Sans"/>
                <a:ea typeface="Gill Sans"/>
                <a:cs typeface="Gill Sans"/>
                <a:sym typeface="Gill Sans"/>
              </a:rPr>
              <a:t>Contracting private providers (Nigeria, Kenya, Malaysia)</a:t>
            </a:r>
            <a:endParaRPr sz="1600">
              <a:solidFill>
                <a:schemeClr val="dk1"/>
              </a:solidFill>
              <a:latin typeface="Gill Sans"/>
              <a:ea typeface="Gill Sans"/>
              <a:cs typeface="Gill Sans"/>
              <a:sym typeface="Gill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9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100" b="1">
                <a:solidFill>
                  <a:srgbClr val="005596"/>
                </a:solidFill>
                <a:latin typeface="Gill Sans"/>
                <a:ea typeface="Gill Sans"/>
                <a:cs typeface="Gill Sans"/>
                <a:sym typeface="Gill Sans"/>
              </a:rPr>
              <a:t>Member engagement preferences</a:t>
            </a:r>
            <a:endParaRPr sz="2100">
              <a:solidFill>
                <a:srgbClr val="005596"/>
              </a:solidFill>
              <a:latin typeface="Gill Sans"/>
              <a:ea typeface="Gill Sans"/>
              <a:cs typeface="Gill Sans"/>
              <a:sym typeface="Gill Sans"/>
            </a:endParaRPr>
          </a:p>
        </p:txBody>
      </p:sp>
      <p:sp>
        <p:nvSpPr>
          <p:cNvPr id="783" name="Google Shape;783;p9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57150" lvl="0" indent="0" algn="l" rtl="0">
              <a:lnSpc>
                <a:spcPct val="100000"/>
              </a:lnSpc>
              <a:spcBef>
                <a:spcPts val="0"/>
              </a:spcBef>
              <a:spcAft>
                <a:spcPts val="0"/>
              </a:spcAft>
              <a:buClr>
                <a:schemeClr val="dk1"/>
              </a:buClr>
              <a:buSzPts val="440"/>
              <a:buFont typeface="Arial"/>
              <a:buNone/>
            </a:pPr>
            <a:r>
              <a:rPr lang="en" sz="1600" b="1">
                <a:solidFill>
                  <a:schemeClr val="dk1"/>
                </a:solidFill>
                <a:latin typeface="Gill Sans"/>
                <a:ea typeface="Gill Sans"/>
                <a:cs typeface="Gill Sans"/>
                <a:sym typeface="Gill Sans"/>
              </a:rPr>
              <a:t>What are the modalities/techniques of engagement that you prefer the most?</a:t>
            </a:r>
            <a:endParaRPr sz="1600" b="1">
              <a:solidFill>
                <a:schemeClr val="dk1"/>
              </a:solidFill>
              <a:latin typeface="Gill Sans"/>
              <a:ea typeface="Gill Sans"/>
              <a:cs typeface="Gill Sans"/>
              <a:sym typeface="Gill Sans"/>
            </a:endParaRPr>
          </a:p>
          <a:p>
            <a:pPr marL="57150" lvl="0" indent="0" algn="l" rtl="0">
              <a:lnSpc>
                <a:spcPct val="100000"/>
              </a:lnSpc>
              <a:spcBef>
                <a:spcPts val="0"/>
              </a:spcBef>
              <a:spcAft>
                <a:spcPts val="0"/>
              </a:spcAft>
              <a:buClr>
                <a:schemeClr val="dk1"/>
              </a:buClr>
              <a:buSzPts val="440"/>
              <a:buFont typeface="Arial"/>
              <a:buNone/>
            </a:pPr>
            <a:r>
              <a:rPr lang="en" sz="1600">
                <a:solidFill>
                  <a:schemeClr val="dk1"/>
                </a:solidFill>
                <a:latin typeface="Gill Sans"/>
                <a:ea typeface="Gill Sans"/>
                <a:cs typeface="Gill Sans"/>
                <a:sym typeface="Gill Sans"/>
              </a:rPr>
              <a:t>Open discussion among peers- flexible and unstructured</a:t>
            </a:r>
            <a:endParaRPr sz="1600">
              <a:solidFill>
                <a:schemeClr val="dk1"/>
              </a:solidFill>
              <a:latin typeface="Gill Sans"/>
              <a:ea typeface="Gill Sans"/>
              <a:cs typeface="Gill Sans"/>
              <a:sym typeface="Gill Sans"/>
            </a:endParaRPr>
          </a:p>
          <a:p>
            <a:pPr marL="57150" lvl="0" indent="0" algn="l" rtl="0">
              <a:lnSpc>
                <a:spcPct val="100000"/>
              </a:lnSpc>
              <a:spcBef>
                <a:spcPts val="0"/>
              </a:spcBef>
              <a:spcAft>
                <a:spcPts val="0"/>
              </a:spcAft>
              <a:buClr>
                <a:schemeClr val="dk1"/>
              </a:buClr>
              <a:buSzPts val="440"/>
              <a:buFont typeface="Arial"/>
              <a:buNone/>
            </a:pPr>
            <a:r>
              <a:rPr lang="en" sz="1600">
                <a:solidFill>
                  <a:schemeClr val="dk1"/>
                </a:solidFill>
                <a:latin typeface="Gill Sans"/>
                <a:ea typeface="Gill Sans"/>
                <a:cs typeface="Gill Sans"/>
                <a:sym typeface="Gill Sans"/>
              </a:rPr>
              <a:t>Learning from a technical expert and with open discussion time</a:t>
            </a:r>
            <a:endParaRPr sz="1600">
              <a:solidFill>
                <a:schemeClr val="dk1"/>
              </a:solidFill>
              <a:latin typeface="Gill Sans"/>
              <a:ea typeface="Gill Sans"/>
              <a:cs typeface="Gill Sans"/>
              <a:sym typeface="Gill Sans"/>
            </a:endParaRPr>
          </a:p>
          <a:p>
            <a:pPr marL="57150" lvl="0" indent="0" algn="l" rtl="0">
              <a:lnSpc>
                <a:spcPct val="100000"/>
              </a:lnSpc>
              <a:spcBef>
                <a:spcPts val="0"/>
              </a:spcBef>
              <a:spcAft>
                <a:spcPts val="0"/>
              </a:spcAft>
              <a:buClr>
                <a:schemeClr val="dk1"/>
              </a:buClr>
              <a:buSzPts val="440"/>
              <a:buFont typeface="Arial"/>
              <a:buNone/>
            </a:pPr>
            <a:r>
              <a:rPr lang="en" sz="1600">
                <a:solidFill>
                  <a:schemeClr val="dk1"/>
                </a:solidFill>
                <a:latin typeface="Gill Sans"/>
                <a:ea typeface="Gill Sans"/>
                <a:cs typeface="Gill Sans"/>
                <a:sym typeface="Gill Sans"/>
              </a:rPr>
              <a:t>Focused deep dive on a single country experience at a time, with open discussion time</a:t>
            </a:r>
            <a:endParaRPr sz="1600">
              <a:solidFill>
                <a:schemeClr val="dk1"/>
              </a:solidFill>
              <a:latin typeface="Gill Sans"/>
              <a:ea typeface="Gill Sans"/>
              <a:cs typeface="Gill Sans"/>
              <a:sym typeface="Gill Sans"/>
            </a:endParaRPr>
          </a:p>
          <a:p>
            <a:pPr marL="57150" lvl="0" indent="0" algn="l" rtl="0">
              <a:lnSpc>
                <a:spcPct val="100000"/>
              </a:lnSpc>
              <a:spcBef>
                <a:spcPts val="0"/>
              </a:spcBef>
              <a:spcAft>
                <a:spcPts val="0"/>
              </a:spcAft>
              <a:buSzPts val="440"/>
              <a:buNone/>
            </a:pPr>
            <a:r>
              <a:rPr lang="en" sz="1600">
                <a:solidFill>
                  <a:schemeClr val="dk1"/>
                </a:solidFill>
                <a:latin typeface="Gill Sans"/>
                <a:ea typeface="Gill Sans"/>
                <a:cs typeface="Gill Sans"/>
                <a:sym typeface="Gill Sans"/>
              </a:rPr>
              <a:t>Others?</a:t>
            </a:r>
            <a:endParaRPr sz="1600" b="1">
              <a:solidFill>
                <a:schemeClr val="dk1"/>
              </a:solidFill>
              <a:latin typeface="Gill Sans"/>
              <a:ea typeface="Gill Sans"/>
              <a:cs typeface="Gill Sans"/>
              <a:sym typeface="Gill Sans"/>
            </a:endParaRPr>
          </a:p>
          <a:p>
            <a:pPr marL="57150" lvl="0" indent="0" algn="l" rtl="0">
              <a:lnSpc>
                <a:spcPct val="100000"/>
              </a:lnSpc>
              <a:spcBef>
                <a:spcPts val="0"/>
              </a:spcBef>
              <a:spcAft>
                <a:spcPts val="0"/>
              </a:spcAft>
              <a:buSzPts val="440"/>
              <a:buNone/>
            </a:pPr>
            <a:endParaRPr sz="1600" b="1">
              <a:solidFill>
                <a:schemeClr val="dk1"/>
              </a:solidFill>
              <a:latin typeface="Gill Sans"/>
              <a:ea typeface="Gill Sans"/>
              <a:cs typeface="Gill Sans"/>
              <a:sym typeface="Gill Sans"/>
            </a:endParaRPr>
          </a:p>
          <a:p>
            <a:pPr marL="57150" lvl="0" indent="0" algn="l" rtl="0">
              <a:lnSpc>
                <a:spcPct val="100000"/>
              </a:lnSpc>
              <a:spcBef>
                <a:spcPts val="0"/>
              </a:spcBef>
              <a:spcAft>
                <a:spcPts val="0"/>
              </a:spcAft>
              <a:buClr>
                <a:schemeClr val="dk1"/>
              </a:buClr>
              <a:buSzPts val="440"/>
              <a:buFont typeface="Arial"/>
              <a:buNone/>
            </a:pPr>
            <a:r>
              <a:rPr lang="en" sz="1600" b="1">
                <a:solidFill>
                  <a:schemeClr val="dk1"/>
                </a:solidFill>
                <a:latin typeface="Gill Sans"/>
                <a:ea typeface="Gill Sans"/>
                <a:cs typeface="Gill Sans"/>
                <a:sym typeface="Gill Sans"/>
              </a:rPr>
              <a:t>How often would you want CoP events/activities to be organized?</a:t>
            </a:r>
            <a:endParaRPr sz="1600" b="1">
              <a:solidFill>
                <a:schemeClr val="dk1"/>
              </a:solidFill>
              <a:latin typeface="Gill Sans"/>
              <a:ea typeface="Gill Sans"/>
              <a:cs typeface="Gill Sans"/>
              <a:sym typeface="Gill Sans"/>
            </a:endParaRPr>
          </a:p>
          <a:p>
            <a:pPr marL="57150" lvl="0" indent="0" algn="l" rtl="0">
              <a:lnSpc>
                <a:spcPct val="100000"/>
              </a:lnSpc>
              <a:spcBef>
                <a:spcPts val="0"/>
              </a:spcBef>
              <a:spcAft>
                <a:spcPts val="0"/>
              </a:spcAft>
              <a:buClr>
                <a:schemeClr val="dk1"/>
              </a:buClr>
              <a:buSzPts val="440"/>
              <a:buFont typeface="Arial"/>
              <a:buNone/>
            </a:pPr>
            <a:r>
              <a:rPr lang="en" sz="1600">
                <a:solidFill>
                  <a:schemeClr val="dk1"/>
                </a:solidFill>
                <a:latin typeface="Gill Sans"/>
                <a:ea typeface="Gill Sans"/>
                <a:cs typeface="Gill Sans"/>
                <a:sym typeface="Gill Sans"/>
              </a:rPr>
              <a:t>Quarterly</a:t>
            </a:r>
            <a:endParaRPr sz="1600">
              <a:solidFill>
                <a:schemeClr val="dk1"/>
              </a:solidFill>
              <a:latin typeface="Gill Sans"/>
              <a:ea typeface="Gill Sans"/>
              <a:cs typeface="Gill Sans"/>
              <a:sym typeface="Gill Sans"/>
            </a:endParaRPr>
          </a:p>
          <a:p>
            <a:pPr marL="57150" lvl="0" indent="0" algn="l" rtl="0">
              <a:lnSpc>
                <a:spcPct val="100000"/>
              </a:lnSpc>
              <a:spcBef>
                <a:spcPts val="0"/>
              </a:spcBef>
              <a:spcAft>
                <a:spcPts val="0"/>
              </a:spcAft>
              <a:buClr>
                <a:schemeClr val="dk1"/>
              </a:buClr>
              <a:buSzPts val="440"/>
              <a:buFont typeface="Arial"/>
              <a:buNone/>
            </a:pPr>
            <a:r>
              <a:rPr lang="en" sz="1600">
                <a:solidFill>
                  <a:schemeClr val="dk1"/>
                </a:solidFill>
                <a:latin typeface="Gill Sans"/>
                <a:ea typeface="Gill Sans"/>
                <a:cs typeface="Gill Sans"/>
                <a:sym typeface="Gill Sans"/>
              </a:rPr>
              <a:t>Monthly</a:t>
            </a:r>
            <a:endParaRPr sz="1600">
              <a:solidFill>
                <a:schemeClr val="dk1"/>
              </a:solidFill>
              <a:latin typeface="Gill Sans"/>
              <a:ea typeface="Gill Sans"/>
              <a:cs typeface="Gill Sans"/>
              <a:sym typeface="Gill Sans"/>
            </a:endParaRPr>
          </a:p>
          <a:p>
            <a:pPr marL="57150" lvl="0" indent="0" algn="l" rtl="0">
              <a:lnSpc>
                <a:spcPct val="100000"/>
              </a:lnSpc>
              <a:spcBef>
                <a:spcPts val="0"/>
              </a:spcBef>
              <a:spcAft>
                <a:spcPts val="0"/>
              </a:spcAft>
              <a:buClr>
                <a:schemeClr val="dk1"/>
              </a:buClr>
              <a:buSzPts val="440"/>
              <a:buFont typeface="Arial"/>
              <a:buNone/>
            </a:pPr>
            <a:r>
              <a:rPr lang="en" sz="1600">
                <a:solidFill>
                  <a:schemeClr val="dk1"/>
                </a:solidFill>
                <a:latin typeface="Gill Sans"/>
                <a:ea typeface="Gill Sans"/>
                <a:cs typeface="Gill Sans"/>
                <a:sym typeface="Gill Sans"/>
              </a:rPr>
              <a:t>Bi-monthly</a:t>
            </a:r>
            <a:endParaRPr sz="1600">
              <a:solidFill>
                <a:schemeClr val="dk1"/>
              </a:solidFill>
              <a:latin typeface="Gill Sans"/>
              <a:ea typeface="Gill Sans"/>
              <a:cs typeface="Gill Sans"/>
              <a:sym typeface="Gill Sans"/>
            </a:endParaRPr>
          </a:p>
          <a:p>
            <a:pPr marL="57150" lvl="0" indent="0" algn="l" rtl="0">
              <a:lnSpc>
                <a:spcPct val="100000"/>
              </a:lnSpc>
              <a:spcBef>
                <a:spcPts val="0"/>
              </a:spcBef>
              <a:spcAft>
                <a:spcPts val="0"/>
              </a:spcAft>
              <a:buClr>
                <a:schemeClr val="dk1"/>
              </a:buClr>
              <a:buSzPts val="440"/>
              <a:buFont typeface="Arial"/>
              <a:buNone/>
            </a:pPr>
            <a:r>
              <a:rPr lang="en" sz="1600">
                <a:solidFill>
                  <a:schemeClr val="dk1"/>
                </a:solidFill>
                <a:latin typeface="Gill Sans"/>
                <a:ea typeface="Gill Sans"/>
                <a:cs typeface="Gill Sans"/>
                <a:sym typeface="Gill Sans"/>
              </a:rPr>
              <a:t> </a:t>
            </a:r>
            <a:endParaRPr sz="1600">
              <a:solidFill>
                <a:schemeClr val="dk1"/>
              </a:solidFill>
              <a:latin typeface="Gill Sans"/>
              <a:ea typeface="Gill Sans"/>
              <a:cs typeface="Gill Sans"/>
              <a:sym typeface="Gill Sans"/>
            </a:endParaRPr>
          </a:p>
          <a:p>
            <a:pPr marL="57150" lvl="0" indent="0" algn="l" rtl="0">
              <a:lnSpc>
                <a:spcPct val="100000"/>
              </a:lnSpc>
              <a:spcBef>
                <a:spcPts val="0"/>
              </a:spcBef>
              <a:spcAft>
                <a:spcPts val="0"/>
              </a:spcAft>
              <a:buClr>
                <a:schemeClr val="dk1"/>
              </a:buClr>
              <a:buSzPts val="440"/>
              <a:buFont typeface="Arial"/>
              <a:buNone/>
            </a:pPr>
            <a:r>
              <a:rPr lang="en" sz="1600" b="1">
                <a:solidFill>
                  <a:schemeClr val="dk1"/>
                </a:solidFill>
                <a:latin typeface="Gill Sans"/>
                <a:ea typeface="Gill Sans"/>
                <a:cs typeface="Gill Sans"/>
                <a:sym typeface="Gill Sans"/>
              </a:rPr>
              <a:t>Which supplementary communication channel do you think is best fit for the HFRP CoP?</a:t>
            </a:r>
            <a:endParaRPr sz="1600" b="1">
              <a:solidFill>
                <a:schemeClr val="dk1"/>
              </a:solidFill>
              <a:latin typeface="Gill Sans"/>
              <a:ea typeface="Gill Sans"/>
              <a:cs typeface="Gill Sans"/>
              <a:sym typeface="Gill Sans"/>
            </a:endParaRPr>
          </a:p>
          <a:p>
            <a:pPr marL="57150" lvl="0" indent="0" algn="l" rtl="0">
              <a:lnSpc>
                <a:spcPct val="100000"/>
              </a:lnSpc>
              <a:spcBef>
                <a:spcPts val="0"/>
              </a:spcBef>
              <a:spcAft>
                <a:spcPts val="0"/>
              </a:spcAft>
              <a:buClr>
                <a:schemeClr val="dk1"/>
              </a:buClr>
              <a:buSzPts val="440"/>
              <a:buFont typeface="Arial"/>
              <a:buNone/>
            </a:pPr>
            <a:r>
              <a:rPr lang="en" sz="1600">
                <a:solidFill>
                  <a:schemeClr val="dk1"/>
                </a:solidFill>
                <a:latin typeface="Gill Sans"/>
                <a:ea typeface="Gill Sans"/>
                <a:cs typeface="Gill Sans"/>
                <a:sym typeface="Gill Sans"/>
              </a:rPr>
              <a:t>Whatsapp, closed facebook group, twitter, slack, email group/listserv, Teams, JLN website</a:t>
            </a:r>
            <a:endParaRPr sz="1600">
              <a:solidFill>
                <a:schemeClr val="dk1"/>
              </a:solidFill>
              <a:latin typeface="Gill Sans"/>
              <a:ea typeface="Gill Sans"/>
              <a:cs typeface="Gill Sans"/>
              <a:sym typeface="Gill Sans"/>
            </a:endParaRPr>
          </a:p>
          <a:p>
            <a:pPr marL="57150" lvl="0" indent="0" algn="l" rtl="0">
              <a:lnSpc>
                <a:spcPct val="100000"/>
              </a:lnSpc>
              <a:spcBef>
                <a:spcPts val="0"/>
              </a:spcBef>
              <a:spcAft>
                <a:spcPts val="0"/>
              </a:spcAft>
              <a:buClr>
                <a:schemeClr val="dk1"/>
              </a:buClr>
              <a:buSzPts val="440"/>
              <a:buFont typeface="Arial"/>
              <a:buNone/>
            </a:pPr>
            <a:r>
              <a:rPr lang="en" sz="1600">
                <a:solidFill>
                  <a:schemeClr val="dk1"/>
                </a:solidFill>
                <a:latin typeface="Gill Sans"/>
                <a:ea typeface="Gill Sans"/>
                <a:cs typeface="Gill Sans"/>
                <a:sym typeface="Gill Sans"/>
              </a:rPr>
              <a:t> </a:t>
            </a:r>
            <a:endParaRPr sz="1600">
              <a:solidFill>
                <a:schemeClr val="dk1"/>
              </a:solidFill>
              <a:latin typeface="Gill Sans"/>
              <a:ea typeface="Gill Sans"/>
              <a:cs typeface="Gill Sans"/>
              <a:sym typeface="Gill Sans"/>
            </a:endParaRPr>
          </a:p>
          <a:p>
            <a:pPr marL="57150" lvl="0" indent="0" algn="l" rtl="0">
              <a:lnSpc>
                <a:spcPct val="100000"/>
              </a:lnSpc>
              <a:spcBef>
                <a:spcPts val="0"/>
              </a:spcBef>
              <a:spcAft>
                <a:spcPts val="0"/>
              </a:spcAft>
              <a:buSzPts val="440"/>
              <a:buNone/>
            </a:pPr>
            <a:endParaRPr sz="1600">
              <a:latin typeface="Gill Sans"/>
              <a:ea typeface="Gill Sans"/>
              <a:cs typeface="Gill Sans"/>
              <a:sym typeface="Gill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9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Close and next steps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0"/>
          <p:cNvSpPr txBox="1"/>
          <p:nvPr/>
        </p:nvSpPr>
        <p:spPr>
          <a:xfrm>
            <a:off x="506740" y="1129835"/>
            <a:ext cx="8242500" cy="548400"/>
          </a:xfrm>
          <a:prstGeom prst="rect">
            <a:avLst/>
          </a:prstGeom>
          <a:noFill/>
          <a:ln>
            <a:noFill/>
          </a:ln>
        </p:spPr>
        <p:txBody>
          <a:bodyPr spcFirstLastPara="1" wrap="square" lIns="85750" tIns="42875" rIns="85750" bIns="42875" anchor="t" anchorCtr="0">
            <a:spAutoFit/>
          </a:bodyPr>
          <a:lstStyle/>
          <a:p>
            <a:pPr marL="0" marR="0" lvl="0" indent="0" algn="l" rtl="0">
              <a:spcBef>
                <a:spcPts val="0"/>
              </a:spcBef>
              <a:spcAft>
                <a:spcPts val="0"/>
              </a:spcAft>
              <a:buNone/>
            </a:pPr>
            <a:r>
              <a:rPr lang="en" sz="1500" b="1">
                <a:solidFill>
                  <a:schemeClr val="dk1"/>
                </a:solidFill>
                <a:latin typeface="Palatino Linotype"/>
                <a:ea typeface="Palatino Linotype"/>
                <a:cs typeface="Palatino Linotype"/>
                <a:sym typeface="Palatino Linotype"/>
              </a:rPr>
              <a:t>If you would like to listen in English, French, or Russian, please choose the 'Interpretation' button at the bottom of your screen and select your language:</a:t>
            </a:r>
            <a:endParaRPr sz="1800">
              <a:solidFill>
                <a:schemeClr val="dk1"/>
              </a:solidFill>
              <a:latin typeface="Calibri"/>
              <a:ea typeface="Calibri"/>
              <a:cs typeface="Calibri"/>
              <a:sym typeface="Calibri"/>
            </a:endParaRPr>
          </a:p>
        </p:txBody>
      </p:sp>
      <p:sp>
        <p:nvSpPr>
          <p:cNvPr id="500" name="Google Shape;500;p70"/>
          <p:cNvSpPr txBox="1"/>
          <p:nvPr/>
        </p:nvSpPr>
        <p:spPr>
          <a:xfrm>
            <a:off x="1387367" y="2757415"/>
            <a:ext cx="3381444" cy="844006"/>
          </a:xfrm>
          <a:prstGeom prst="rect">
            <a:avLst/>
          </a:prstGeom>
          <a:noFill/>
          <a:ln>
            <a:noFill/>
          </a:ln>
        </p:spPr>
        <p:txBody>
          <a:bodyPr spcFirstLastPara="1" wrap="square" lIns="85750" tIns="42875" rIns="85750" bIns="42875" anchor="t" anchorCtr="0">
            <a:spAutoFit/>
          </a:bodyPr>
          <a:lstStyle/>
          <a:p>
            <a:pPr marL="321310" marR="0" lvl="0" indent="-321310" algn="l" rtl="0">
              <a:spcBef>
                <a:spcPts val="0"/>
              </a:spcBef>
              <a:spcAft>
                <a:spcPts val="0"/>
              </a:spcAft>
              <a:buClr>
                <a:schemeClr val="dk1"/>
              </a:buClr>
              <a:buSzPts val="1350"/>
              <a:buFont typeface="Palatino Linotype"/>
              <a:buAutoNum type="arabicPeriod"/>
            </a:pPr>
            <a:r>
              <a:rPr lang="en" sz="1350" b="1">
                <a:solidFill>
                  <a:schemeClr val="dk1"/>
                </a:solidFill>
                <a:latin typeface="Palatino Linotype"/>
                <a:ea typeface="Palatino Linotype"/>
                <a:cs typeface="Palatino Linotype"/>
                <a:sym typeface="Palatino Linotype"/>
              </a:rPr>
              <a:t>Click </a:t>
            </a:r>
            <a:r>
              <a:rPr lang="en" sz="1350" b="1">
                <a:solidFill>
                  <a:srgbClr val="0070C0"/>
                </a:solidFill>
                <a:latin typeface="Palatino Linotype"/>
                <a:ea typeface="Palatino Linotype"/>
                <a:cs typeface="Palatino Linotype"/>
                <a:sym typeface="Palatino Linotype"/>
              </a:rPr>
              <a:t>Interpretation</a:t>
            </a:r>
            <a:endParaRPr sz="1350">
              <a:solidFill>
                <a:schemeClr val="dk1"/>
              </a:solidFill>
              <a:latin typeface="Calibri"/>
              <a:ea typeface="Calibri"/>
              <a:cs typeface="Calibri"/>
              <a:sym typeface="Calibri"/>
            </a:endParaRPr>
          </a:p>
          <a:p>
            <a:pPr marL="321310" marR="0" lvl="0" indent="-235584" algn="l" rtl="0">
              <a:spcBef>
                <a:spcPts val="0"/>
              </a:spcBef>
              <a:spcAft>
                <a:spcPts val="0"/>
              </a:spcAft>
              <a:buClr>
                <a:schemeClr val="dk1"/>
              </a:buClr>
              <a:buSzPts val="1350"/>
              <a:buFont typeface="Calibri"/>
              <a:buNone/>
            </a:pPr>
            <a:endParaRPr sz="1350" b="1">
              <a:solidFill>
                <a:srgbClr val="0070C0"/>
              </a:solidFill>
              <a:latin typeface="Palatino Linotype"/>
              <a:ea typeface="Palatino Linotype"/>
              <a:cs typeface="Palatino Linotype"/>
              <a:sym typeface="Palatino Linotype"/>
            </a:endParaRPr>
          </a:p>
          <a:p>
            <a:pPr marL="321310" marR="0" lvl="0" indent="-321310" algn="l" rtl="0">
              <a:spcBef>
                <a:spcPts val="0"/>
              </a:spcBef>
              <a:spcAft>
                <a:spcPts val="0"/>
              </a:spcAft>
              <a:buClr>
                <a:schemeClr val="dk1"/>
              </a:buClr>
              <a:buSzPts val="1350"/>
              <a:buFont typeface="Palatino Linotype"/>
              <a:buAutoNum type="arabicPeriod"/>
            </a:pPr>
            <a:r>
              <a:rPr lang="en" sz="1350" b="1">
                <a:solidFill>
                  <a:schemeClr val="dk1"/>
                </a:solidFill>
                <a:latin typeface="Palatino Linotype"/>
                <a:ea typeface="Palatino Linotype"/>
                <a:cs typeface="Palatino Linotype"/>
                <a:sym typeface="Palatino Linotype"/>
              </a:rPr>
              <a:t>Choose your language</a:t>
            </a:r>
            <a:endParaRPr/>
          </a:p>
          <a:p>
            <a:pPr marL="321310" marR="0" lvl="0" indent="-235584" algn="l" rtl="0">
              <a:spcBef>
                <a:spcPts val="0"/>
              </a:spcBef>
              <a:spcAft>
                <a:spcPts val="0"/>
              </a:spcAft>
              <a:buClr>
                <a:schemeClr val="dk1"/>
              </a:buClr>
              <a:buSzPts val="1350"/>
              <a:buFont typeface="Calibri"/>
              <a:buNone/>
            </a:pPr>
            <a:endParaRPr sz="1350" b="1">
              <a:solidFill>
                <a:schemeClr val="dk1"/>
              </a:solidFill>
              <a:latin typeface="Palatino Linotype"/>
              <a:ea typeface="Palatino Linotype"/>
              <a:cs typeface="Palatino Linotype"/>
              <a:sym typeface="Palatino Linotype"/>
            </a:endParaRPr>
          </a:p>
          <a:p>
            <a:pPr marL="321310" marR="0" lvl="0" indent="-321310" algn="l" rtl="0">
              <a:spcBef>
                <a:spcPts val="0"/>
              </a:spcBef>
              <a:spcAft>
                <a:spcPts val="0"/>
              </a:spcAft>
              <a:buClr>
                <a:schemeClr val="dk1"/>
              </a:buClr>
              <a:buSzPts val="1350"/>
              <a:buFont typeface="Palatino Linotype"/>
              <a:buAutoNum type="arabicPeriod"/>
            </a:pPr>
            <a:r>
              <a:rPr lang="en" sz="1350" b="1">
                <a:solidFill>
                  <a:schemeClr val="dk1"/>
                </a:solidFill>
                <a:latin typeface="Palatino Linotype"/>
                <a:ea typeface="Palatino Linotype"/>
                <a:cs typeface="Palatino Linotype"/>
                <a:sym typeface="Palatino Linotype"/>
              </a:rPr>
              <a:t>Remember to Mute Original Audio</a:t>
            </a:r>
            <a:endParaRPr/>
          </a:p>
        </p:txBody>
      </p:sp>
      <p:pic>
        <p:nvPicPr>
          <p:cNvPr id="501" name="Google Shape;501;p70"/>
          <p:cNvPicPr preferRelativeResize="0"/>
          <p:nvPr/>
        </p:nvPicPr>
        <p:blipFill rotWithShape="1">
          <a:blip r:embed="rId3">
            <a:alphaModFix/>
          </a:blip>
          <a:srcRect l="36616" t="88117" r="35319" b="5940"/>
          <a:stretch/>
        </p:blipFill>
        <p:spPr>
          <a:xfrm>
            <a:off x="1088771" y="2003618"/>
            <a:ext cx="3469604" cy="37720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cxnSp>
        <p:nvCxnSpPr>
          <p:cNvPr id="502" name="Google Shape;502;p70"/>
          <p:cNvCxnSpPr/>
          <p:nvPr/>
        </p:nvCxnSpPr>
        <p:spPr>
          <a:xfrm rot="10800000" flipH="1">
            <a:off x="3646056" y="2926446"/>
            <a:ext cx="2503462" cy="238672"/>
          </a:xfrm>
          <a:prstGeom prst="straightConnector1">
            <a:avLst/>
          </a:prstGeom>
          <a:noFill/>
          <a:ln w="38100" cap="flat" cmpd="sng">
            <a:solidFill>
              <a:schemeClr val="dk1"/>
            </a:solidFill>
            <a:prstDash val="solid"/>
            <a:round/>
            <a:headEnd type="none" w="sm" len="sm"/>
            <a:tailEnd type="stealth" w="med" len="med"/>
          </a:ln>
          <a:effectLst>
            <a:outerShdw blurRad="40000" dist="23000" dir="5400000" rotWithShape="0">
              <a:srgbClr val="000000">
                <a:alpha val="34901"/>
              </a:srgbClr>
            </a:outerShdw>
          </a:effectLst>
        </p:spPr>
      </p:cxnSp>
      <p:cxnSp>
        <p:nvCxnSpPr>
          <p:cNvPr id="503" name="Google Shape;503;p70"/>
          <p:cNvCxnSpPr/>
          <p:nvPr/>
        </p:nvCxnSpPr>
        <p:spPr>
          <a:xfrm rot="10800000" flipH="1">
            <a:off x="4830941" y="3449817"/>
            <a:ext cx="1420036" cy="11385"/>
          </a:xfrm>
          <a:prstGeom prst="straightConnector1">
            <a:avLst/>
          </a:prstGeom>
          <a:noFill/>
          <a:ln w="38100" cap="flat" cmpd="sng">
            <a:solidFill>
              <a:schemeClr val="dk1"/>
            </a:solidFill>
            <a:prstDash val="solid"/>
            <a:round/>
            <a:headEnd type="none" w="sm" len="sm"/>
            <a:tailEnd type="stealth" w="med" len="med"/>
          </a:ln>
          <a:effectLst>
            <a:outerShdw blurRad="40000" dist="23000" dir="5400000" rotWithShape="0">
              <a:srgbClr val="000000">
                <a:alpha val="34901"/>
              </a:srgbClr>
            </a:outerShdw>
          </a:effectLst>
        </p:spPr>
      </p:cxnSp>
      <p:pic>
        <p:nvPicPr>
          <p:cNvPr id="504" name="Google Shape;504;p70"/>
          <p:cNvPicPr preferRelativeResize="0"/>
          <p:nvPr/>
        </p:nvPicPr>
        <p:blipFill rotWithShape="1">
          <a:blip r:embed="rId4">
            <a:alphaModFix/>
          </a:blip>
          <a:srcRect l="65115" t="56833" r="15461" b="12660"/>
          <a:stretch/>
        </p:blipFill>
        <p:spPr>
          <a:xfrm>
            <a:off x="6307184" y="2196455"/>
            <a:ext cx="2489226" cy="1648005"/>
          </a:xfrm>
          <a:prstGeom prst="rect">
            <a:avLst/>
          </a:prstGeom>
          <a:noFill/>
          <a:ln>
            <a:noFill/>
          </a:ln>
        </p:spPr>
      </p:pic>
      <p:sp>
        <p:nvSpPr>
          <p:cNvPr id="505" name="Google Shape;505;p70"/>
          <p:cNvSpPr txBox="1"/>
          <p:nvPr/>
        </p:nvSpPr>
        <p:spPr>
          <a:xfrm>
            <a:off x="432528" y="4444166"/>
            <a:ext cx="8713333" cy="24237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650" i="1">
                <a:solidFill>
                  <a:schemeClr val="dk1"/>
                </a:solidFill>
                <a:latin typeface="Calibri"/>
                <a:ea typeface="Calibri"/>
                <a:cs typeface="Calibri"/>
                <a:sym typeface="Calibri"/>
              </a:rPr>
              <a:t>*Please let us know in the chat if you experience technical difficulties with enabling interpretation.</a:t>
            </a:r>
            <a:endParaRPr sz="1650" i="1">
              <a:solidFill>
                <a:schemeClr val="dk1"/>
              </a:solidFill>
              <a:latin typeface="Calibri"/>
              <a:ea typeface="Calibri"/>
              <a:cs typeface="Calibri"/>
              <a:sym typeface="Calibri"/>
            </a:endParaRPr>
          </a:p>
        </p:txBody>
      </p:sp>
      <p:cxnSp>
        <p:nvCxnSpPr>
          <p:cNvPr id="506" name="Google Shape;506;p70"/>
          <p:cNvCxnSpPr/>
          <p:nvPr/>
        </p:nvCxnSpPr>
        <p:spPr>
          <a:xfrm rot="10800000" flipH="1">
            <a:off x="3412702" y="2480828"/>
            <a:ext cx="449201" cy="353406"/>
          </a:xfrm>
          <a:prstGeom prst="straightConnector1">
            <a:avLst/>
          </a:prstGeom>
          <a:noFill/>
          <a:ln w="38100" cap="flat" cmpd="sng">
            <a:solidFill>
              <a:schemeClr val="dk1"/>
            </a:solidFill>
            <a:prstDash val="solid"/>
            <a:round/>
            <a:headEnd type="none" w="sm" len="sm"/>
            <a:tailEnd type="stealth" w="med" len="med"/>
          </a:ln>
          <a:effectLst>
            <a:outerShdw blurRad="40000" dist="23000" dir="5400000" rotWithShape="0">
              <a:srgbClr val="000000">
                <a:alpha val="34901"/>
              </a:srgbClr>
            </a:outerShdw>
          </a:effectLst>
        </p:spPr>
      </p:cxnSp>
      <p:sp>
        <p:nvSpPr>
          <p:cNvPr id="507" name="Google Shape;507;p70"/>
          <p:cNvSpPr/>
          <p:nvPr/>
        </p:nvSpPr>
        <p:spPr>
          <a:xfrm>
            <a:off x="6557199" y="3316929"/>
            <a:ext cx="1328780" cy="229982"/>
          </a:xfrm>
          <a:prstGeom prst="ellipse">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70"/>
          <p:cNvSpPr/>
          <p:nvPr/>
        </p:nvSpPr>
        <p:spPr>
          <a:xfrm>
            <a:off x="3605784" y="1951968"/>
            <a:ext cx="893681" cy="488969"/>
          </a:xfrm>
          <a:prstGeom prst="ellipse">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09" name="Google Shape;509;p70"/>
          <p:cNvSpPr txBox="1"/>
          <p:nvPr/>
        </p:nvSpPr>
        <p:spPr>
          <a:xfrm>
            <a:off x="1060892" y="425658"/>
            <a:ext cx="6774140" cy="340315"/>
          </a:xfrm>
          <a:prstGeom prst="rect">
            <a:avLst/>
          </a:prstGeom>
          <a:noFill/>
          <a:ln>
            <a:noFill/>
          </a:ln>
        </p:spPr>
        <p:txBody>
          <a:bodyPr spcFirstLastPara="1" wrap="square" lIns="91425" tIns="45700" rIns="91425" bIns="45700" anchor="ctr" anchorCtr="0">
            <a:normAutofit fontScale="75000" lnSpcReduction="20000"/>
          </a:bodyPr>
          <a:lstStyle/>
          <a:p>
            <a:pPr marL="0" marR="0" lvl="0" indent="0" algn="ctr" rtl="0">
              <a:lnSpc>
                <a:spcPct val="90000"/>
              </a:lnSpc>
              <a:spcBef>
                <a:spcPts val="0"/>
              </a:spcBef>
              <a:spcAft>
                <a:spcPts val="0"/>
              </a:spcAft>
              <a:buClr>
                <a:srgbClr val="14417E"/>
              </a:buClr>
              <a:buSzPct val="100000"/>
              <a:buFont typeface="Gill Sans"/>
              <a:buNone/>
            </a:pPr>
            <a:r>
              <a:rPr lang="en" sz="4000">
                <a:solidFill>
                  <a:srgbClr val="14417E"/>
                </a:solidFill>
                <a:latin typeface="Gill Sans"/>
                <a:ea typeface="Gill Sans"/>
                <a:cs typeface="Gill Sans"/>
                <a:sym typeface="Gill Sans"/>
              </a:rPr>
              <a:t>Language Interpretation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aphicFrame>
        <p:nvGraphicFramePr>
          <p:cNvPr id="514" name="Google Shape;514;p71"/>
          <p:cNvGraphicFramePr/>
          <p:nvPr/>
        </p:nvGraphicFramePr>
        <p:xfrm>
          <a:off x="759275" y="373325"/>
          <a:ext cx="7703125" cy="4145040"/>
        </p:xfrm>
        <a:graphic>
          <a:graphicData uri="http://schemas.openxmlformats.org/drawingml/2006/table">
            <a:tbl>
              <a:tblPr>
                <a:noFill/>
                <a:tableStyleId>{90B9CAAD-4FE1-40A1-AB33-AEA3DE1CF98F}</a:tableStyleId>
              </a:tblPr>
              <a:tblGrid>
                <a:gridCol w="1255825">
                  <a:extLst>
                    <a:ext uri="{9D8B030D-6E8A-4147-A177-3AD203B41FA5}">
                      <a16:colId xmlns:a16="http://schemas.microsoft.com/office/drawing/2014/main" val="20000"/>
                    </a:ext>
                  </a:extLst>
                </a:gridCol>
                <a:gridCol w="64473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600" b="1">
                          <a:solidFill>
                            <a:schemeClr val="lt1"/>
                          </a:solidFill>
                          <a:latin typeface="Gill Sans"/>
                          <a:ea typeface="Gill Sans"/>
                          <a:cs typeface="Gill Sans"/>
                          <a:sym typeface="Gill Sans"/>
                        </a:rPr>
                        <a:t>Time </a:t>
                      </a:r>
                      <a:endParaRPr sz="1600" b="1">
                        <a:solidFill>
                          <a:schemeClr val="lt1"/>
                        </a:solidFill>
                        <a:latin typeface="Gill Sans"/>
                        <a:ea typeface="Gill Sans"/>
                        <a:cs typeface="Gill Sans"/>
                        <a:sym typeface="Gill Sans"/>
                      </a:endParaRPr>
                    </a:p>
                  </a:txBody>
                  <a:tcPr marL="91425" marR="91425" marT="91425" marB="91425">
                    <a:solidFill>
                      <a:srgbClr val="14417E"/>
                    </a:solidFill>
                  </a:tcPr>
                </a:tc>
                <a:tc>
                  <a:txBody>
                    <a:bodyPr/>
                    <a:lstStyle/>
                    <a:p>
                      <a:pPr marL="0" lvl="0" indent="0" algn="l" rtl="0">
                        <a:spcBef>
                          <a:spcPts val="0"/>
                        </a:spcBef>
                        <a:spcAft>
                          <a:spcPts val="0"/>
                        </a:spcAft>
                        <a:buNone/>
                      </a:pPr>
                      <a:r>
                        <a:rPr lang="en" sz="1600" b="1">
                          <a:solidFill>
                            <a:schemeClr val="lt1"/>
                          </a:solidFill>
                          <a:latin typeface="Gill Sans"/>
                          <a:ea typeface="Gill Sans"/>
                          <a:cs typeface="Gill Sans"/>
                          <a:sym typeface="Gill Sans"/>
                        </a:rPr>
                        <a:t>Description</a:t>
                      </a:r>
                      <a:endParaRPr sz="1600" b="1">
                        <a:solidFill>
                          <a:schemeClr val="lt1"/>
                        </a:solidFill>
                        <a:latin typeface="Gill Sans"/>
                        <a:ea typeface="Gill Sans"/>
                        <a:cs typeface="Gill Sans"/>
                        <a:sym typeface="Gill Sans"/>
                      </a:endParaRPr>
                    </a:p>
                  </a:txBody>
                  <a:tcPr marL="91425" marR="91425" marT="91425" marB="91425">
                    <a:solidFill>
                      <a:srgbClr val="14417E"/>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600">
                          <a:latin typeface="Gill Sans"/>
                          <a:ea typeface="Gill Sans"/>
                          <a:cs typeface="Gill Sans"/>
                          <a:sym typeface="Gill Sans"/>
                        </a:rPr>
                        <a:t>6:00-6:40</a:t>
                      </a:r>
                      <a:endParaRPr sz="1600">
                        <a:latin typeface="Gill Sans"/>
                        <a:ea typeface="Gill Sans"/>
                        <a:cs typeface="Gill Sans"/>
                        <a:sym typeface="Gill Sans"/>
                      </a:endParaRPr>
                    </a:p>
                  </a:txBody>
                  <a:tcPr marL="91425" marR="91425" marT="91425" marB="91425">
                    <a:solidFill>
                      <a:schemeClr val="lt1"/>
                    </a:solidFill>
                  </a:tcPr>
                </a:tc>
                <a:tc>
                  <a:txBody>
                    <a:bodyPr/>
                    <a:lstStyle/>
                    <a:p>
                      <a:pPr marL="0" lvl="0" indent="0" algn="l" rtl="0">
                        <a:spcBef>
                          <a:spcPts val="0"/>
                        </a:spcBef>
                        <a:spcAft>
                          <a:spcPts val="0"/>
                        </a:spcAft>
                        <a:buNone/>
                      </a:pPr>
                      <a:r>
                        <a:rPr lang="en" sz="1600">
                          <a:latin typeface="Gill Sans"/>
                          <a:ea typeface="Gill Sans"/>
                          <a:cs typeface="Gill Sans"/>
                          <a:sym typeface="Gill Sans"/>
                        </a:rPr>
                        <a:t>Welcome and introduction</a:t>
                      </a:r>
                      <a:endParaRPr sz="1600">
                        <a:latin typeface="Gill Sans"/>
                        <a:ea typeface="Gill Sans"/>
                        <a:cs typeface="Gill Sans"/>
                        <a:sym typeface="Gill Sans"/>
                      </a:endParaRPr>
                    </a:p>
                  </a:txBody>
                  <a:tcPr marL="91425" marR="91425" marT="91425" marB="91425">
                    <a:solidFill>
                      <a:schemeClr val="lt1"/>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600">
                          <a:latin typeface="Gill Sans"/>
                          <a:ea typeface="Gill Sans"/>
                          <a:cs typeface="Gill Sans"/>
                          <a:sym typeface="Gill Sans"/>
                        </a:rPr>
                        <a:t>6:40-6:50</a:t>
                      </a:r>
                      <a:endParaRPr sz="1600">
                        <a:latin typeface="Gill Sans"/>
                        <a:ea typeface="Gill Sans"/>
                        <a:cs typeface="Gill Sans"/>
                        <a:sym typeface="Gill Sans"/>
                      </a:endParaRPr>
                    </a:p>
                  </a:txBody>
                  <a:tcPr marL="91425" marR="91425" marT="91425" marB="91425">
                    <a:solidFill>
                      <a:schemeClr val="lt1"/>
                    </a:solidFill>
                  </a:tcPr>
                </a:tc>
                <a:tc>
                  <a:txBody>
                    <a:bodyPr/>
                    <a:lstStyle/>
                    <a:p>
                      <a:pPr marL="0" lvl="0" indent="0" algn="l" rtl="0">
                        <a:spcBef>
                          <a:spcPts val="0"/>
                        </a:spcBef>
                        <a:spcAft>
                          <a:spcPts val="0"/>
                        </a:spcAft>
                        <a:buNone/>
                      </a:pPr>
                      <a:r>
                        <a:rPr lang="en" sz="1600">
                          <a:latin typeface="Gill Sans"/>
                          <a:ea typeface="Gill Sans"/>
                          <a:cs typeface="Gill Sans"/>
                          <a:sym typeface="Gill Sans"/>
                        </a:rPr>
                        <a:t>Introduction to the JLN and the Reimagining PHC Collaborative </a:t>
                      </a:r>
                      <a:endParaRPr sz="1600">
                        <a:latin typeface="Gill Sans"/>
                        <a:ea typeface="Gill Sans"/>
                        <a:cs typeface="Gill Sans"/>
                        <a:sym typeface="Gill Sans"/>
                      </a:endParaRPr>
                    </a:p>
                  </a:txBody>
                  <a:tcPr marL="91425" marR="91425" marT="91425" marB="91425">
                    <a:solidFill>
                      <a:schemeClr val="lt1"/>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600">
                          <a:latin typeface="Gill Sans"/>
                          <a:ea typeface="Gill Sans"/>
                          <a:cs typeface="Gill Sans"/>
                          <a:sym typeface="Gill Sans"/>
                        </a:rPr>
                        <a:t>6:50-7:00</a:t>
                      </a:r>
                      <a:endParaRPr sz="1600">
                        <a:latin typeface="Gill Sans"/>
                        <a:ea typeface="Gill Sans"/>
                        <a:cs typeface="Gill Sans"/>
                        <a:sym typeface="Gill Sans"/>
                      </a:endParaRPr>
                    </a:p>
                  </a:txBody>
                  <a:tcPr marL="91425" marR="91425" marT="91425" marB="91425">
                    <a:solidFill>
                      <a:schemeClr val="lt1"/>
                    </a:solidFill>
                  </a:tcPr>
                </a:tc>
                <a:tc>
                  <a:txBody>
                    <a:bodyPr/>
                    <a:lstStyle/>
                    <a:p>
                      <a:pPr marL="0" lvl="0" indent="0" algn="l" rtl="0">
                        <a:spcBef>
                          <a:spcPts val="0"/>
                        </a:spcBef>
                        <a:spcAft>
                          <a:spcPts val="0"/>
                        </a:spcAft>
                        <a:buNone/>
                      </a:pPr>
                      <a:r>
                        <a:rPr lang="en" sz="1600">
                          <a:latin typeface="Gill Sans"/>
                          <a:ea typeface="Gill Sans"/>
                          <a:cs typeface="Gill Sans"/>
                          <a:sym typeface="Gill Sans"/>
                        </a:rPr>
                        <a:t>Findings from pre-meeting country scoping calls</a:t>
                      </a:r>
                      <a:endParaRPr sz="1600">
                        <a:latin typeface="Gill Sans"/>
                        <a:ea typeface="Gill Sans"/>
                        <a:cs typeface="Gill Sans"/>
                        <a:sym typeface="Gill Sans"/>
                      </a:endParaRPr>
                    </a:p>
                  </a:txBody>
                  <a:tcPr marL="91425" marR="91425" marT="91425" marB="91425">
                    <a:solidFill>
                      <a:schemeClr val="lt1"/>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600">
                          <a:latin typeface="Gill Sans"/>
                          <a:ea typeface="Gill Sans"/>
                          <a:cs typeface="Gill Sans"/>
                          <a:sym typeface="Gill Sans"/>
                        </a:rPr>
                        <a:t>7:00-7:25</a:t>
                      </a:r>
                      <a:endParaRPr sz="1600">
                        <a:latin typeface="Gill Sans"/>
                        <a:ea typeface="Gill Sans"/>
                        <a:cs typeface="Gill Sans"/>
                        <a:sym typeface="Gill Sans"/>
                      </a:endParaRPr>
                    </a:p>
                  </a:txBody>
                  <a:tcPr marL="91425" marR="91425" marT="91425" marB="91425">
                    <a:solidFill>
                      <a:schemeClr val="lt1"/>
                    </a:solidFill>
                  </a:tcPr>
                </a:tc>
                <a:tc>
                  <a:txBody>
                    <a:bodyPr/>
                    <a:lstStyle/>
                    <a:p>
                      <a:pPr marL="0" lvl="0" indent="0" algn="l" rtl="0">
                        <a:spcBef>
                          <a:spcPts val="0"/>
                        </a:spcBef>
                        <a:spcAft>
                          <a:spcPts val="0"/>
                        </a:spcAft>
                        <a:buNone/>
                      </a:pPr>
                      <a:r>
                        <a:rPr lang="en" sz="1600">
                          <a:latin typeface="Gill Sans"/>
                          <a:ea typeface="Gill Sans"/>
                          <a:cs typeface="Gill Sans"/>
                          <a:sym typeface="Gill Sans"/>
                        </a:rPr>
                        <a:t>Small group discussion</a:t>
                      </a:r>
                      <a:endParaRPr sz="1600">
                        <a:latin typeface="Gill Sans"/>
                        <a:ea typeface="Gill Sans"/>
                        <a:cs typeface="Gill Sans"/>
                        <a:sym typeface="Gill Sans"/>
                      </a:endParaRPr>
                    </a:p>
                    <a:p>
                      <a:pPr marL="457200" lvl="0" indent="-330200" algn="l" rtl="0">
                        <a:spcBef>
                          <a:spcPts val="0"/>
                        </a:spcBef>
                        <a:spcAft>
                          <a:spcPts val="0"/>
                        </a:spcAft>
                        <a:buSzPts val="1600"/>
                        <a:buFont typeface="Gill Sans"/>
                        <a:buChar char="-"/>
                      </a:pPr>
                      <a:r>
                        <a:rPr lang="en" sz="1600">
                          <a:latin typeface="Gill Sans"/>
                          <a:ea typeface="Gill Sans"/>
                          <a:cs typeface="Gill Sans"/>
                          <a:sym typeface="Gill Sans"/>
                        </a:rPr>
                        <a:t>Group 1: Digital Health</a:t>
                      </a:r>
                      <a:endParaRPr sz="1600">
                        <a:latin typeface="Gill Sans"/>
                        <a:ea typeface="Gill Sans"/>
                        <a:cs typeface="Gill Sans"/>
                        <a:sym typeface="Gill Sans"/>
                      </a:endParaRPr>
                    </a:p>
                    <a:p>
                      <a:pPr marL="457200" lvl="0" indent="-330200" algn="l" rtl="0">
                        <a:spcBef>
                          <a:spcPts val="0"/>
                        </a:spcBef>
                        <a:spcAft>
                          <a:spcPts val="0"/>
                        </a:spcAft>
                        <a:buSzPts val="1600"/>
                        <a:buFont typeface="Gill Sans"/>
                        <a:buChar char="-"/>
                      </a:pPr>
                      <a:r>
                        <a:rPr lang="en" sz="1600">
                          <a:latin typeface="Gill Sans"/>
                          <a:ea typeface="Gill Sans"/>
                          <a:cs typeface="Gill Sans"/>
                          <a:sym typeface="Gill Sans"/>
                        </a:rPr>
                        <a:t>Group 2: Health workforce and systems of care </a:t>
                      </a:r>
                      <a:endParaRPr sz="1600">
                        <a:latin typeface="Gill Sans"/>
                        <a:ea typeface="Gill Sans"/>
                        <a:cs typeface="Gill Sans"/>
                        <a:sym typeface="Gill Sans"/>
                      </a:endParaRPr>
                    </a:p>
                    <a:p>
                      <a:pPr marL="457200" lvl="0" indent="-330200" algn="l" rtl="0">
                        <a:spcBef>
                          <a:spcPts val="0"/>
                        </a:spcBef>
                        <a:spcAft>
                          <a:spcPts val="0"/>
                        </a:spcAft>
                        <a:buSzPts val="1600"/>
                        <a:buFont typeface="Gill Sans"/>
                        <a:buChar char="-"/>
                      </a:pPr>
                      <a:r>
                        <a:rPr lang="en" sz="1600">
                          <a:latin typeface="Gill Sans"/>
                          <a:ea typeface="Gill Sans"/>
                          <a:cs typeface="Gill Sans"/>
                          <a:sym typeface="Gill Sans"/>
                        </a:rPr>
                        <a:t>Group 3: Digital health </a:t>
                      </a:r>
                      <a:endParaRPr sz="1600">
                        <a:latin typeface="Gill Sans"/>
                        <a:ea typeface="Gill Sans"/>
                        <a:cs typeface="Gill Sans"/>
                        <a:sym typeface="Gill Sans"/>
                      </a:endParaRPr>
                    </a:p>
                  </a:txBody>
                  <a:tcPr marL="91425" marR="91425" marT="91425" marB="91425">
                    <a:solidFill>
                      <a:schemeClr val="lt1"/>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sz="1600">
                          <a:latin typeface="Gill Sans"/>
                          <a:ea typeface="Gill Sans"/>
                          <a:cs typeface="Gill Sans"/>
                          <a:sym typeface="Gill Sans"/>
                        </a:rPr>
                        <a:t>7:25-7:45</a:t>
                      </a:r>
                      <a:endParaRPr sz="1600">
                        <a:latin typeface="Gill Sans"/>
                        <a:ea typeface="Gill Sans"/>
                        <a:cs typeface="Gill Sans"/>
                        <a:sym typeface="Gill Sans"/>
                      </a:endParaRPr>
                    </a:p>
                  </a:txBody>
                  <a:tcPr marL="91425" marR="91425" marT="91425" marB="91425">
                    <a:solidFill>
                      <a:schemeClr val="lt1"/>
                    </a:solidFill>
                  </a:tcPr>
                </a:tc>
                <a:tc>
                  <a:txBody>
                    <a:bodyPr/>
                    <a:lstStyle/>
                    <a:p>
                      <a:pPr marL="0" lvl="0" indent="0" algn="l" rtl="0">
                        <a:spcBef>
                          <a:spcPts val="0"/>
                        </a:spcBef>
                        <a:spcAft>
                          <a:spcPts val="0"/>
                        </a:spcAft>
                        <a:buNone/>
                      </a:pPr>
                      <a:r>
                        <a:rPr lang="en" sz="1600">
                          <a:latin typeface="Gill Sans"/>
                          <a:ea typeface="Gill Sans"/>
                          <a:cs typeface="Gill Sans"/>
                          <a:sym typeface="Gill Sans"/>
                        </a:rPr>
                        <a:t>Report back and group polling </a:t>
                      </a:r>
                      <a:endParaRPr sz="1600">
                        <a:latin typeface="Gill Sans"/>
                        <a:ea typeface="Gill Sans"/>
                        <a:cs typeface="Gill Sans"/>
                        <a:sym typeface="Gill Sans"/>
                      </a:endParaRPr>
                    </a:p>
                  </a:txBody>
                  <a:tcPr marL="91425" marR="91425" marT="91425" marB="91425">
                    <a:solidFill>
                      <a:schemeClr val="lt1"/>
                    </a:solidFill>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sz="1600">
                          <a:latin typeface="Gill Sans"/>
                          <a:ea typeface="Gill Sans"/>
                          <a:cs typeface="Gill Sans"/>
                          <a:sym typeface="Gill Sans"/>
                        </a:rPr>
                        <a:t>7:45-7:55</a:t>
                      </a:r>
                      <a:endParaRPr sz="1600">
                        <a:latin typeface="Gill Sans"/>
                        <a:ea typeface="Gill Sans"/>
                        <a:cs typeface="Gill Sans"/>
                        <a:sym typeface="Gill Sans"/>
                      </a:endParaRPr>
                    </a:p>
                  </a:txBody>
                  <a:tcPr marL="91425" marR="91425" marT="91425" marB="91425">
                    <a:solidFill>
                      <a:schemeClr val="lt1"/>
                    </a:solidFill>
                  </a:tcPr>
                </a:tc>
                <a:tc>
                  <a:txBody>
                    <a:bodyPr/>
                    <a:lstStyle/>
                    <a:p>
                      <a:pPr marL="0" lvl="0" indent="0" algn="l" rtl="0">
                        <a:spcBef>
                          <a:spcPts val="0"/>
                        </a:spcBef>
                        <a:spcAft>
                          <a:spcPts val="0"/>
                        </a:spcAft>
                        <a:buNone/>
                      </a:pPr>
                      <a:r>
                        <a:rPr lang="en" sz="1600">
                          <a:latin typeface="Gill Sans"/>
                          <a:ea typeface="Gill Sans"/>
                          <a:cs typeface="Gill Sans"/>
                          <a:sym typeface="Gill Sans"/>
                        </a:rPr>
                        <a:t>Discussion on member engagement preferences</a:t>
                      </a:r>
                      <a:endParaRPr sz="1600">
                        <a:latin typeface="Gill Sans"/>
                        <a:ea typeface="Gill Sans"/>
                        <a:cs typeface="Gill Sans"/>
                        <a:sym typeface="Gill Sans"/>
                      </a:endParaRPr>
                    </a:p>
                  </a:txBody>
                  <a:tcPr marL="91425" marR="91425" marT="91425" marB="91425">
                    <a:solidFill>
                      <a:schemeClr val="lt1"/>
                    </a:solidFill>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sz="1600">
                          <a:latin typeface="Gill Sans"/>
                          <a:ea typeface="Gill Sans"/>
                          <a:cs typeface="Gill Sans"/>
                          <a:sym typeface="Gill Sans"/>
                        </a:rPr>
                        <a:t>7:55-8:00</a:t>
                      </a:r>
                      <a:endParaRPr sz="1600">
                        <a:latin typeface="Gill Sans"/>
                        <a:ea typeface="Gill Sans"/>
                        <a:cs typeface="Gill Sans"/>
                        <a:sym typeface="Gill Sans"/>
                      </a:endParaRPr>
                    </a:p>
                  </a:txBody>
                  <a:tcPr marL="91425" marR="91425" marT="91425" marB="91425">
                    <a:solidFill>
                      <a:schemeClr val="lt1"/>
                    </a:solidFill>
                  </a:tcPr>
                </a:tc>
                <a:tc>
                  <a:txBody>
                    <a:bodyPr/>
                    <a:lstStyle/>
                    <a:p>
                      <a:pPr marL="0" lvl="0" indent="0" algn="l" rtl="0">
                        <a:spcBef>
                          <a:spcPts val="0"/>
                        </a:spcBef>
                        <a:spcAft>
                          <a:spcPts val="0"/>
                        </a:spcAft>
                        <a:buNone/>
                      </a:pPr>
                      <a:r>
                        <a:rPr lang="en" sz="1600">
                          <a:latin typeface="Gill Sans"/>
                          <a:ea typeface="Gill Sans"/>
                          <a:cs typeface="Gill Sans"/>
                          <a:sym typeface="Gill Sans"/>
                        </a:rPr>
                        <a:t>Next steps and close of meeting</a:t>
                      </a:r>
                      <a:endParaRPr sz="1600">
                        <a:latin typeface="Gill Sans"/>
                        <a:ea typeface="Gill Sans"/>
                        <a:cs typeface="Gill Sans"/>
                        <a:sym typeface="Gill Sans"/>
                      </a:endParaRPr>
                    </a:p>
                  </a:txBody>
                  <a:tcPr marL="91425" marR="91425" marT="91425" marB="91425">
                    <a:solidFill>
                      <a:schemeClr val="lt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a:solidFill>
                  <a:srgbClr val="005493"/>
                </a:solidFill>
                <a:latin typeface="Gill Sans"/>
                <a:ea typeface="Gill Sans"/>
                <a:cs typeface="Gill Sans"/>
                <a:sym typeface="Gill Sans"/>
              </a:rPr>
              <a:t>Purpose of this meeting</a:t>
            </a:r>
            <a:endParaRPr sz="2620">
              <a:solidFill>
                <a:srgbClr val="005493"/>
              </a:solidFill>
              <a:latin typeface="Gill Sans"/>
              <a:ea typeface="Gill Sans"/>
              <a:cs typeface="Gill Sans"/>
              <a:sym typeface="Gill Sans"/>
            </a:endParaRPr>
          </a:p>
        </p:txBody>
      </p:sp>
      <p:sp>
        <p:nvSpPr>
          <p:cNvPr id="520" name="Google Shape;520;p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lnSpc>
                <a:spcPct val="80000"/>
              </a:lnSpc>
              <a:spcBef>
                <a:spcPts val="1000"/>
              </a:spcBef>
              <a:spcAft>
                <a:spcPts val="0"/>
              </a:spcAft>
              <a:buClr>
                <a:schemeClr val="dk1"/>
              </a:buClr>
              <a:buSzPts val="2400"/>
              <a:buFont typeface="Gill Sans"/>
              <a:buAutoNum type="arabicPeriod"/>
            </a:pPr>
            <a:r>
              <a:rPr lang="en" sz="2400">
                <a:solidFill>
                  <a:schemeClr val="dk1"/>
                </a:solidFill>
                <a:latin typeface="Gill Sans"/>
                <a:ea typeface="Gill Sans"/>
                <a:cs typeface="Gill Sans"/>
                <a:sym typeface="Gill Sans"/>
              </a:rPr>
              <a:t>To identify core themes of the Reimagining PHC Collaborative</a:t>
            </a:r>
            <a:endParaRPr sz="2400">
              <a:solidFill>
                <a:schemeClr val="dk1"/>
              </a:solidFill>
              <a:latin typeface="Gill Sans"/>
              <a:ea typeface="Gill Sans"/>
              <a:cs typeface="Gill Sans"/>
              <a:sym typeface="Gill Sans"/>
            </a:endParaRPr>
          </a:p>
          <a:p>
            <a:pPr marL="457200" lvl="0" indent="-381000" algn="l" rtl="0">
              <a:lnSpc>
                <a:spcPct val="80000"/>
              </a:lnSpc>
              <a:spcBef>
                <a:spcPts val="1000"/>
              </a:spcBef>
              <a:spcAft>
                <a:spcPts val="0"/>
              </a:spcAft>
              <a:buClr>
                <a:schemeClr val="dk1"/>
              </a:buClr>
              <a:buSzPts val="2400"/>
              <a:buFont typeface="Gill Sans"/>
              <a:buAutoNum type="arabicPeriod"/>
            </a:pPr>
            <a:r>
              <a:rPr lang="en" sz="2400">
                <a:solidFill>
                  <a:schemeClr val="dk1"/>
                </a:solidFill>
                <a:latin typeface="Gill Sans"/>
                <a:ea typeface="Gill Sans"/>
                <a:cs typeface="Gill Sans"/>
                <a:sym typeface="Gill Sans"/>
              </a:rPr>
              <a:t>To identify your preferences on communication and activities of the Collaborative </a:t>
            </a:r>
            <a:endParaRPr sz="2400">
              <a:solidFill>
                <a:schemeClr val="dk1"/>
              </a:solidFill>
              <a:latin typeface="Gill Sans"/>
              <a:ea typeface="Gill Sans"/>
              <a:cs typeface="Gill Sans"/>
              <a:sym typeface="Gill Sans"/>
            </a:endParaRPr>
          </a:p>
          <a:p>
            <a:pPr marL="0" lvl="0" indent="0" algn="l" rtl="0">
              <a:lnSpc>
                <a:spcPct val="80000"/>
              </a:lnSpc>
              <a:spcBef>
                <a:spcPts val="1000"/>
              </a:spcBef>
              <a:spcAft>
                <a:spcPts val="0"/>
              </a:spcAft>
              <a:buNone/>
            </a:pPr>
            <a:endParaRPr sz="2200">
              <a:solidFill>
                <a:schemeClr val="dk1"/>
              </a:solidFill>
              <a:latin typeface="Gill Sans"/>
              <a:ea typeface="Gill Sans"/>
              <a:cs typeface="Gill Sans"/>
              <a:sym typeface="Gill Sans"/>
            </a:endParaRPr>
          </a:p>
          <a:p>
            <a:pPr marL="457200" lvl="0" indent="0" algn="l" rtl="0">
              <a:lnSpc>
                <a:spcPct val="80000"/>
              </a:lnSpc>
              <a:spcBef>
                <a:spcPts val="1000"/>
              </a:spcBef>
              <a:spcAft>
                <a:spcPts val="1000"/>
              </a:spcAft>
              <a:buNone/>
            </a:pPr>
            <a:endParaRPr sz="2300">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73"/>
          <p:cNvPicPr preferRelativeResize="0"/>
          <p:nvPr/>
        </p:nvPicPr>
        <p:blipFill rotWithShape="1">
          <a:blip r:embed="rId3">
            <a:alphaModFix/>
          </a:blip>
          <a:srcRect b="12671"/>
          <a:stretch/>
        </p:blipFill>
        <p:spPr>
          <a:xfrm>
            <a:off x="4600900" y="2108613"/>
            <a:ext cx="910525" cy="795125"/>
          </a:xfrm>
          <a:prstGeom prst="rect">
            <a:avLst/>
          </a:prstGeom>
          <a:noFill/>
          <a:ln>
            <a:noFill/>
          </a:ln>
        </p:spPr>
      </p:pic>
      <p:sp>
        <p:nvSpPr>
          <p:cNvPr id="526" name="Google Shape;526;p73"/>
          <p:cNvSpPr txBox="1">
            <a:spLocks noGrp="1"/>
          </p:cNvSpPr>
          <p:nvPr>
            <p:ph type="title"/>
          </p:nvPr>
        </p:nvSpPr>
        <p:spPr>
          <a:xfrm>
            <a:off x="444500" y="264051"/>
            <a:ext cx="8255100" cy="3693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u="none"/>
              <a:t>Welcome, Collaborative members! </a:t>
            </a:r>
            <a:endParaRPr sz="3600" u="none">
              <a:latin typeface="Arial"/>
              <a:ea typeface="Arial"/>
              <a:cs typeface="Arial"/>
              <a:sym typeface="Arial"/>
            </a:endParaRPr>
          </a:p>
        </p:txBody>
      </p:sp>
      <p:graphicFrame>
        <p:nvGraphicFramePr>
          <p:cNvPr id="527" name="Google Shape;527;p73"/>
          <p:cNvGraphicFramePr/>
          <p:nvPr/>
        </p:nvGraphicFramePr>
        <p:xfrm>
          <a:off x="531675" y="853150"/>
          <a:ext cx="8518150" cy="3809910"/>
        </p:xfrm>
        <a:graphic>
          <a:graphicData uri="http://schemas.openxmlformats.org/drawingml/2006/table">
            <a:tbl>
              <a:tblPr>
                <a:noFill/>
                <a:tableStyleId>{90B9CAAD-4FE1-40A1-AB33-AEA3DE1CF98F}</a:tableStyleId>
              </a:tblPr>
              <a:tblGrid>
                <a:gridCol w="670400">
                  <a:extLst>
                    <a:ext uri="{9D8B030D-6E8A-4147-A177-3AD203B41FA5}">
                      <a16:colId xmlns:a16="http://schemas.microsoft.com/office/drawing/2014/main" val="20000"/>
                    </a:ext>
                  </a:extLst>
                </a:gridCol>
                <a:gridCol w="1395425">
                  <a:extLst>
                    <a:ext uri="{9D8B030D-6E8A-4147-A177-3AD203B41FA5}">
                      <a16:colId xmlns:a16="http://schemas.microsoft.com/office/drawing/2014/main" val="20001"/>
                    </a:ext>
                  </a:extLst>
                </a:gridCol>
                <a:gridCol w="593675">
                  <a:extLst>
                    <a:ext uri="{9D8B030D-6E8A-4147-A177-3AD203B41FA5}">
                      <a16:colId xmlns:a16="http://schemas.microsoft.com/office/drawing/2014/main" val="20002"/>
                    </a:ext>
                  </a:extLst>
                </a:gridCol>
                <a:gridCol w="1512400">
                  <a:extLst>
                    <a:ext uri="{9D8B030D-6E8A-4147-A177-3AD203B41FA5}">
                      <a16:colId xmlns:a16="http://schemas.microsoft.com/office/drawing/2014/main" val="20003"/>
                    </a:ext>
                  </a:extLst>
                </a:gridCol>
                <a:gridCol w="654025">
                  <a:extLst>
                    <a:ext uri="{9D8B030D-6E8A-4147-A177-3AD203B41FA5}">
                      <a16:colId xmlns:a16="http://schemas.microsoft.com/office/drawing/2014/main" val="20004"/>
                    </a:ext>
                  </a:extLst>
                </a:gridCol>
                <a:gridCol w="1579475">
                  <a:extLst>
                    <a:ext uri="{9D8B030D-6E8A-4147-A177-3AD203B41FA5}">
                      <a16:colId xmlns:a16="http://schemas.microsoft.com/office/drawing/2014/main" val="20005"/>
                    </a:ext>
                  </a:extLst>
                </a:gridCol>
                <a:gridCol w="729875">
                  <a:extLst>
                    <a:ext uri="{9D8B030D-6E8A-4147-A177-3AD203B41FA5}">
                      <a16:colId xmlns:a16="http://schemas.microsoft.com/office/drawing/2014/main" val="20006"/>
                    </a:ext>
                  </a:extLst>
                </a:gridCol>
                <a:gridCol w="1382875">
                  <a:extLst>
                    <a:ext uri="{9D8B030D-6E8A-4147-A177-3AD203B41FA5}">
                      <a16:colId xmlns:a16="http://schemas.microsoft.com/office/drawing/2014/main" val="20007"/>
                    </a:ext>
                  </a:extLst>
                </a:gridCol>
              </a:tblGrid>
              <a:tr h="1138700">
                <a:tc>
                  <a:txBody>
                    <a:bodyPr/>
                    <a:lstStyle/>
                    <a:p>
                      <a:pPr marL="0" lvl="0" indent="0" algn="l"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b="1">
                          <a:solidFill>
                            <a:schemeClr val="dk1"/>
                          </a:solidFill>
                        </a:rPr>
                        <a:t>China</a:t>
                      </a:r>
                      <a:endParaRPr sz="1000">
                        <a:solidFill>
                          <a:schemeClr val="dk1"/>
                        </a:solidFill>
                      </a:endParaRPr>
                    </a:p>
                    <a:p>
                      <a:pPr marL="0" lvl="0" indent="0" algn="l" rtl="0">
                        <a:spcBef>
                          <a:spcPts val="0"/>
                        </a:spcBef>
                        <a:spcAft>
                          <a:spcPts val="0"/>
                        </a:spcAft>
                        <a:buNone/>
                      </a:pPr>
                      <a:r>
                        <a:rPr lang="en" sz="1000">
                          <a:solidFill>
                            <a:schemeClr val="dk1"/>
                          </a:solidFill>
                        </a:rPr>
                        <a:t>Yanqing Miao</a:t>
                      </a:r>
                      <a:endParaRPr sz="1000">
                        <a:solidFill>
                          <a:schemeClr val="dk1"/>
                        </a:solidFill>
                      </a:endParaRPr>
                    </a:p>
                    <a:p>
                      <a:pPr marL="0" lvl="0" indent="0" algn="l" rtl="0">
                        <a:spcBef>
                          <a:spcPts val="0"/>
                        </a:spcBef>
                        <a:spcAft>
                          <a:spcPts val="0"/>
                        </a:spcAft>
                        <a:buNone/>
                      </a:pPr>
                      <a:r>
                        <a:rPr lang="en" sz="1000">
                          <a:solidFill>
                            <a:schemeClr val="dk1"/>
                          </a:solidFill>
                        </a:rPr>
                        <a:t>Daping Song</a:t>
                      </a:r>
                      <a:endParaRPr sz="1000">
                        <a:solidFill>
                          <a:schemeClr val="dk1"/>
                        </a:solidFill>
                      </a:endParaRPr>
                    </a:p>
                    <a:p>
                      <a:pPr marL="0" lvl="0" indent="0" algn="l" rtl="0">
                        <a:spcBef>
                          <a:spcPts val="0"/>
                        </a:spcBef>
                        <a:spcAft>
                          <a:spcPts val="0"/>
                        </a:spcAft>
                        <a:buNone/>
                      </a:pPr>
                      <a:r>
                        <a:rPr lang="en" sz="1000">
                          <a:solidFill>
                            <a:schemeClr val="dk1"/>
                          </a:solidFill>
                        </a:rPr>
                        <a:t>Tiemin Zhai</a:t>
                      </a:r>
                      <a:endParaRPr sz="1000">
                        <a:solidFill>
                          <a:schemeClr val="dk1"/>
                        </a:solidFill>
                      </a:endParaRPr>
                    </a:p>
                    <a:p>
                      <a:pPr marL="0" lvl="0" indent="0" algn="l" rtl="0">
                        <a:spcBef>
                          <a:spcPts val="0"/>
                        </a:spcBef>
                        <a:spcAft>
                          <a:spcPts val="0"/>
                        </a:spcAft>
                        <a:buNone/>
                      </a:pPr>
                      <a:r>
                        <a:rPr lang="en" sz="1000">
                          <a:solidFill>
                            <a:schemeClr val="dk1"/>
                          </a:solidFill>
                        </a:rPr>
                        <a:t>Peipei Chai</a:t>
                      </a:r>
                      <a:endParaRPr sz="1000">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b="1">
                          <a:solidFill>
                            <a:schemeClr val="dk1"/>
                          </a:solidFill>
                        </a:rPr>
                        <a:t>Liberia</a:t>
                      </a:r>
                      <a:endParaRPr sz="1000">
                        <a:solidFill>
                          <a:schemeClr val="dk1"/>
                        </a:solidFill>
                      </a:endParaRPr>
                    </a:p>
                    <a:p>
                      <a:pPr marL="0" lvl="0" indent="0" algn="l" rtl="0">
                        <a:spcBef>
                          <a:spcPts val="0"/>
                        </a:spcBef>
                        <a:spcAft>
                          <a:spcPts val="0"/>
                        </a:spcAft>
                        <a:buNone/>
                      </a:pPr>
                      <a:r>
                        <a:rPr lang="en" sz="1000">
                          <a:solidFill>
                            <a:schemeClr val="dk1"/>
                          </a:solidFill>
                        </a:rPr>
                        <a:t>Dr Ngormbu Jusu Ballah</a:t>
                      </a:r>
                      <a:endParaRPr sz="1000">
                        <a:solidFill>
                          <a:schemeClr val="dk1"/>
                        </a:solidFill>
                      </a:endParaRPr>
                    </a:p>
                    <a:p>
                      <a:pPr marL="0" lvl="0" indent="0" algn="l" rtl="0">
                        <a:spcBef>
                          <a:spcPts val="0"/>
                        </a:spcBef>
                        <a:spcAft>
                          <a:spcPts val="0"/>
                        </a:spcAft>
                        <a:buNone/>
                      </a:pPr>
                      <a:r>
                        <a:rPr lang="en" sz="1000">
                          <a:solidFill>
                            <a:schemeClr val="dk1"/>
                          </a:solidFill>
                        </a:rPr>
                        <a:t>Dr Anderson Flomo, Jr.</a:t>
                      </a:r>
                      <a:endParaRPr sz="1000">
                        <a:solidFill>
                          <a:schemeClr val="dk1"/>
                        </a:solidFill>
                      </a:endParaRPr>
                    </a:p>
                    <a:p>
                      <a:pPr marL="0" lvl="0" indent="0" algn="l" rtl="0">
                        <a:spcBef>
                          <a:spcPts val="0"/>
                        </a:spcBef>
                        <a:spcAft>
                          <a:spcPts val="0"/>
                        </a:spcAft>
                        <a:buNone/>
                      </a:pPr>
                      <a:r>
                        <a:rPr lang="en" sz="1000">
                          <a:solidFill>
                            <a:schemeClr val="dk1"/>
                          </a:solidFill>
                        </a:rPr>
                        <a:t>Diana T. Sarteh, BSc, MPH</a:t>
                      </a:r>
                      <a:endParaRPr sz="1000">
                        <a:solidFill>
                          <a:schemeClr val="dk1"/>
                        </a:solidFill>
                      </a:endParaRPr>
                    </a:p>
                    <a:p>
                      <a:pPr marL="0" lvl="0" indent="0" algn="l" rtl="0">
                        <a:spcBef>
                          <a:spcPts val="0"/>
                        </a:spcBef>
                        <a:spcAft>
                          <a:spcPts val="0"/>
                        </a:spcAft>
                        <a:buNone/>
                      </a:pPr>
                      <a:r>
                        <a:rPr lang="en" sz="1000">
                          <a:solidFill>
                            <a:schemeClr val="dk1"/>
                          </a:solidFill>
                        </a:rPr>
                        <a:t>Dr Lorraine C. Cooper</a:t>
                      </a:r>
                      <a:endParaRPr sz="1000">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b="1">
                          <a:solidFill>
                            <a:schemeClr val="dk1"/>
                          </a:solidFill>
                        </a:rPr>
                        <a:t>Nigeria</a:t>
                      </a:r>
                      <a:endParaRPr b="1">
                        <a:solidFill>
                          <a:schemeClr val="dk1"/>
                        </a:solidFill>
                      </a:endParaRPr>
                    </a:p>
                    <a:p>
                      <a:pPr marL="0" lvl="0" indent="0" algn="l" rtl="0">
                        <a:spcBef>
                          <a:spcPts val="0"/>
                        </a:spcBef>
                        <a:spcAft>
                          <a:spcPts val="0"/>
                        </a:spcAft>
                        <a:buNone/>
                      </a:pPr>
                      <a:r>
                        <a:rPr lang="en" sz="1000">
                          <a:solidFill>
                            <a:schemeClr val="dk1"/>
                          </a:solidFill>
                        </a:rPr>
                        <a:t>Dr. Kanu Njideka Esther</a:t>
                      </a:r>
                      <a:endParaRPr sz="1000">
                        <a:solidFill>
                          <a:schemeClr val="dk1"/>
                        </a:solidFill>
                      </a:endParaRPr>
                    </a:p>
                    <a:p>
                      <a:pPr marL="0" lvl="0" indent="0" algn="l" rtl="0">
                        <a:spcBef>
                          <a:spcPts val="0"/>
                        </a:spcBef>
                        <a:spcAft>
                          <a:spcPts val="0"/>
                        </a:spcAft>
                        <a:buNone/>
                      </a:pPr>
                      <a:r>
                        <a:rPr lang="en" sz="1000">
                          <a:solidFill>
                            <a:schemeClr val="dk1"/>
                          </a:solidFill>
                        </a:rPr>
                        <a:t>Dr. William Weri Appah</a:t>
                      </a:r>
                      <a:endParaRPr sz="1000">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b="1">
                          <a:solidFill>
                            <a:schemeClr val="dk1"/>
                          </a:solidFill>
                        </a:rPr>
                        <a:t>Ukraine</a:t>
                      </a:r>
                      <a:endParaRPr b="1">
                        <a:solidFill>
                          <a:schemeClr val="dk1"/>
                        </a:solidFill>
                      </a:endParaRPr>
                    </a:p>
                    <a:p>
                      <a:pPr marL="0" lvl="0" indent="0" algn="l" rtl="0">
                        <a:spcBef>
                          <a:spcPts val="0"/>
                        </a:spcBef>
                        <a:spcAft>
                          <a:spcPts val="0"/>
                        </a:spcAft>
                        <a:buNone/>
                      </a:pPr>
                      <a:r>
                        <a:rPr lang="en" sz="1000">
                          <a:solidFill>
                            <a:schemeClr val="dk1"/>
                          </a:solidFill>
                        </a:rPr>
                        <a:t>Svitlana Pysarenko</a:t>
                      </a:r>
                      <a:endParaRPr sz="1000">
                        <a:solidFill>
                          <a:schemeClr val="dk1"/>
                        </a:solidFill>
                      </a:endParaRPr>
                    </a:p>
                    <a:p>
                      <a:pPr marL="0" lvl="0" indent="0" algn="l" rtl="0">
                        <a:spcBef>
                          <a:spcPts val="0"/>
                        </a:spcBef>
                        <a:spcAft>
                          <a:spcPts val="0"/>
                        </a:spcAft>
                        <a:buNone/>
                      </a:pPr>
                      <a:r>
                        <a:rPr lang="en" sz="1000">
                          <a:solidFill>
                            <a:schemeClr val="dk1"/>
                          </a:solidFill>
                        </a:rPr>
                        <a:t>Dmytro Kushch</a:t>
                      </a:r>
                      <a:endParaRPr sz="1000">
                        <a:solidFill>
                          <a:schemeClr val="dk1"/>
                        </a:solidFill>
                      </a:endParaRPr>
                    </a:p>
                    <a:p>
                      <a:pPr marL="0" lvl="0" indent="0" algn="l" rtl="0">
                        <a:spcBef>
                          <a:spcPts val="0"/>
                        </a:spcBef>
                        <a:spcAft>
                          <a:spcPts val="0"/>
                        </a:spcAft>
                        <a:buNone/>
                      </a:pPr>
                      <a:r>
                        <a:rPr lang="en" sz="1000">
                          <a:solidFill>
                            <a:schemeClr val="dk1"/>
                          </a:solidFill>
                        </a:rPr>
                        <a:t>Yevgeniya Melnyk</a:t>
                      </a:r>
                      <a:endParaRPr sz="1000">
                        <a:solidFill>
                          <a:schemeClr val="dk1"/>
                        </a:solidFill>
                      </a:endParaRPr>
                    </a:p>
                    <a:p>
                      <a:pPr marL="0" lvl="0" indent="0" algn="l" rtl="0">
                        <a:spcBef>
                          <a:spcPts val="0"/>
                        </a:spcBef>
                        <a:spcAft>
                          <a:spcPts val="0"/>
                        </a:spcAft>
                        <a:buNone/>
                      </a:pPr>
                      <a:r>
                        <a:rPr lang="en" sz="1000">
                          <a:solidFill>
                            <a:schemeClr val="dk1"/>
                          </a:solidFill>
                        </a:rPr>
                        <a:t>Mariana Hladkevych</a:t>
                      </a:r>
                      <a:endParaRPr sz="1000">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1153125">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b="1">
                          <a:solidFill>
                            <a:schemeClr val="dk1"/>
                          </a:solidFill>
                        </a:rPr>
                        <a:t>Ghana</a:t>
                      </a:r>
                      <a:endParaRPr b="1">
                        <a:solidFill>
                          <a:schemeClr val="dk1"/>
                        </a:solidFill>
                      </a:endParaRPr>
                    </a:p>
                    <a:p>
                      <a:pPr marL="0" lvl="0" indent="0" algn="l" rtl="0">
                        <a:spcBef>
                          <a:spcPts val="0"/>
                        </a:spcBef>
                        <a:spcAft>
                          <a:spcPts val="0"/>
                        </a:spcAft>
                        <a:buNone/>
                      </a:pPr>
                      <a:r>
                        <a:rPr lang="en" sz="1000">
                          <a:solidFill>
                            <a:schemeClr val="dk1"/>
                          </a:solidFill>
                        </a:rPr>
                        <a:t>Ruby Aileen Mensah Annan</a:t>
                      </a:r>
                      <a:endParaRPr sz="1000">
                        <a:solidFill>
                          <a:schemeClr val="dk1"/>
                        </a:solidFill>
                      </a:endParaRPr>
                    </a:p>
                    <a:p>
                      <a:pPr marL="0" lvl="0" indent="0" algn="l" rtl="0">
                        <a:spcBef>
                          <a:spcPts val="0"/>
                        </a:spcBef>
                        <a:spcAft>
                          <a:spcPts val="0"/>
                        </a:spcAft>
                        <a:buNone/>
                      </a:pPr>
                      <a:r>
                        <a:rPr lang="en" sz="1000">
                          <a:solidFill>
                            <a:schemeClr val="dk1"/>
                          </a:solidFill>
                        </a:rPr>
                        <a:t>Alberta Adjebeng Biritwum- Nyarko</a:t>
                      </a:r>
                      <a:endParaRPr sz="1000">
                        <a:solidFill>
                          <a:schemeClr val="dk1"/>
                        </a:solidFill>
                      </a:endParaRPr>
                    </a:p>
                    <a:p>
                      <a:pPr marL="0" lvl="0" indent="0" algn="l" rtl="0">
                        <a:spcBef>
                          <a:spcPts val="0"/>
                        </a:spcBef>
                        <a:spcAft>
                          <a:spcPts val="0"/>
                        </a:spcAft>
                        <a:buNone/>
                      </a:pPr>
                      <a:r>
                        <a:rPr lang="en" sz="1000">
                          <a:solidFill>
                            <a:schemeClr val="dk1"/>
                          </a:solidFill>
                        </a:rPr>
                        <a:t>Momodou Cham</a:t>
                      </a:r>
                      <a:endParaRPr sz="1000">
                        <a:solidFill>
                          <a:schemeClr val="dk1"/>
                        </a:solidFill>
                      </a:endParaRPr>
                    </a:p>
                    <a:p>
                      <a:pPr marL="0" lvl="0" indent="0" algn="l" rtl="0">
                        <a:spcBef>
                          <a:spcPts val="0"/>
                        </a:spcBef>
                        <a:spcAft>
                          <a:spcPts val="0"/>
                        </a:spcAft>
                        <a:buNone/>
                      </a:pPr>
                      <a:r>
                        <a:rPr lang="en" sz="1000">
                          <a:solidFill>
                            <a:schemeClr val="dk1"/>
                          </a:solidFill>
                        </a:rPr>
                        <a:t>Eric Nsiah-Boateng</a:t>
                      </a:r>
                      <a:endParaRPr sz="1000">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b="1">
                          <a:solidFill>
                            <a:schemeClr val="dk1"/>
                          </a:solidFill>
                        </a:rPr>
                        <a:t>Malaysia</a:t>
                      </a:r>
                      <a:endParaRPr b="1">
                        <a:solidFill>
                          <a:schemeClr val="dk1"/>
                        </a:solidFill>
                      </a:endParaRPr>
                    </a:p>
                    <a:p>
                      <a:pPr marL="0" lvl="0" indent="0" algn="l" rtl="0">
                        <a:spcBef>
                          <a:spcPts val="0"/>
                        </a:spcBef>
                        <a:spcAft>
                          <a:spcPts val="0"/>
                        </a:spcAft>
                        <a:buNone/>
                      </a:pPr>
                      <a:r>
                        <a:rPr lang="en" sz="1000">
                          <a:solidFill>
                            <a:schemeClr val="dk1"/>
                          </a:solidFill>
                        </a:rPr>
                        <a:t>Dr. Mastura binti Ismail</a:t>
                      </a:r>
                      <a:endParaRPr sz="1000">
                        <a:solidFill>
                          <a:schemeClr val="dk1"/>
                        </a:solidFill>
                      </a:endParaRPr>
                    </a:p>
                    <a:p>
                      <a:pPr marL="0" lvl="0" indent="0" algn="l" rtl="0">
                        <a:spcBef>
                          <a:spcPts val="0"/>
                        </a:spcBef>
                        <a:spcAft>
                          <a:spcPts val="0"/>
                        </a:spcAft>
                        <a:buNone/>
                      </a:pPr>
                      <a:r>
                        <a:rPr lang="en" sz="1000">
                          <a:solidFill>
                            <a:schemeClr val="dk1"/>
                          </a:solidFill>
                        </a:rPr>
                        <a:t>Dr Kawselyah Juval</a:t>
                      </a:r>
                      <a:endParaRPr sz="1000">
                        <a:solidFill>
                          <a:schemeClr val="dk1"/>
                        </a:solidFill>
                      </a:endParaRPr>
                    </a:p>
                    <a:p>
                      <a:pPr marL="0" lvl="0" indent="0" algn="l" rtl="0">
                        <a:spcBef>
                          <a:spcPts val="0"/>
                        </a:spcBef>
                        <a:spcAft>
                          <a:spcPts val="0"/>
                        </a:spcAft>
                        <a:buNone/>
                      </a:pPr>
                      <a:r>
                        <a:rPr lang="en" sz="1000">
                          <a:solidFill>
                            <a:schemeClr val="dk1"/>
                          </a:solidFill>
                        </a:rPr>
                        <a:t>Dr Nor Hasanah Mardhiah Mohd Nor</a:t>
                      </a:r>
                      <a:endParaRPr sz="1000">
                        <a:solidFill>
                          <a:schemeClr val="dk1"/>
                        </a:solidFill>
                      </a:endParaRPr>
                    </a:p>
                    <a:p>
                      <a:pPr marL="0" lvl="0" indent="0" algn="l" rtl="0">
                        <a:spcBef>
                          <a:spcPts val="0"/>
                        </a:spcBef>
                        <a:spcAft>
                          <a:spcPts val="0"/>
                        </a:spcAft>
                        <a:buNone/>
                      </a:pPr>
                      <a:r>
                        <a:rPr lang="en" sz="1100">
                          <a:solidFill>
                            <a:schemeClr val="dk1"/>
                          </a:solidFill>
                          <a:latin typeface="Calibri"/>
                          <a:ea typeface="Calibri"/>
                          <a:cs typeface="Calibri"/>
                          <a:sym typeface="Calibri"/>
                        </a:rPr>
                        <a:t>Mr Mohd Fadzrel bin Abu Bakar</a:t>
                      </a:r>
                      <a:endParaRPr sz="1000">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b="1">
                          <a:solidFill>
                            <a:schemeClr val="dk1"/>
                          </a:solidFill>
                        </a:rPr>
                        <a:t>The Philippines </a:t>
                      </a:r>
                      <a:endParaRPr b="1">
                        <a:solidFill>
                          <a:schemeClr val="dk1"/>
                        </a:solidFill>
                      </a:endParaRPr>
                    </a:p>
                    <a:p>
                      <a:pPr marL="0" lvl="0" indent="0" algn="l" rtl="0">
                        <a:spcBef>
                          <a:spcPts val="0"/>
                        </a:spcBef>
                        <a:spcAft>
                          <a:spcPts val="0"/>
                        </a:spcAft>
                        <a:buNone/>
                      </a:pPr>
                      <a:r>
                        <a:rPr lang="en" sz="1000">
                          <a:solidFill>
                            <a:schemeClr val="dk1"/>
                          </a:solidFill>
                        </a:rPr>
                        <a:t>Dr. Mary Antonette Remonte</a:t>
                      </a:r>
                      <a:endParaRPr sz="1000">
                        <a:solidFill>
                          <a:schemeClr val="dk1"/>
                        </a:solidFill>
                      </a:endParaRPr>
                    </a:p>
                    <a:p>
                      <a:pPr marL="0" lvl="0" indent="0" algn="l" rtl="0">
                        <a:spcBef>
                          <a:spcPts val="0"/>
                        </a:spcBef>
                        <a:spcAft>
                          <a:spcPts val="0"/>
                        </a:spcAft>
                        <a:buNone/>
                      </a:pPr>
                      <a:r>
                        <a:rPr lang="en" sz="1000">
                          <a:solidFill>
                            <a:schemeClr val="dk1"/>
                          </a:solidFill>
                        </a:rPr>
                        <a:t>Ms. Sarah May Flores</a:t>
                      </a:r>
                      <a:endParaRPr sz="1000">
                        <a:solidFill>
                          <a:schemeClr val="dk1"/>
                        </a:solidFill>
                      </a:endParaRPr>
                    </a:p>
                    <a:p>
                      <a:pPr marL="0" lvl="0" indent="0" algn="l" rtl="0">
                        <a:spcBef>
                          <a:spcPts val="0"/>
                        </a:spcBef>
                        <a:spcAft>
                          <a:spcPts val="0"/>
                        </a:spcAft>
                        <a:buNone/>
                      </a:pPr>
                      <a:r>
                        <a:rPr lang="en" sz="1000">
                          <a:solidFill>
                            <a:schemeClr val="dk1"/>
                          </a:solidFill>
                        </a:rPr>
                        <a:t>Francisco Sarmiento III</a:t>
                      </a:r>
                      <a:endParaRPr sz="1000">
                        <a:solidFill>
                          <a:schemeClr val="dk1"/>
                        </a:solidFill>
                      </a:endParaRPr>
                    </a:p>
                    <a:p>
                      <a:pPr marL="0" lvl="0" indent="0" algn="l" rtl="0">
                        <a:spcBef>
                          <a:spcPts val="0"/>
                        </a:spcBef>
                        <a:spcAft>
                          <a:spcPts val="0"/>
                        </a:spcAft>
                        <a:buNone/>
                      </a:pPr>
                      <a:r>
                        <a:rPr lang="en" sz="1000">
                          <a:solidFill>
                            <a:schemeClr val="dk1"/>
                          </a:solidFill>
                        </a:rPr>
                        <a:t>Anna Liza De Leon</a:t>
                      </a:r>
                      <a:endParaRPr sz="1000">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b="1">
                          <a:solidFill>
                            <a:schemeClr val="dk1"/>
                          </a:solidFill>
                        </a:rPr>
                        <a:t>Tajikistan </a:t>
                      </a:r>
                      <a:endParaRPr b="1">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Dr. Ilhom Bandaev</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Ms. Mehrinamo Jonmamadova </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Jononova Anzurat</a:t>
                      </a: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1153125">
                <a:tc>
                  <a:txBody>
                    <a:bodyPr/>
                    <a:lstStyle/>
                    <a:p>
                      <a:pPr marL="0" lvl="0" indent="0" algn="l" rtl="0">
                        <a:spcBef>
                          <a:spcPts val="0"/>
                        </a:spcBef>
                        <a:spcAft>
                          <a:spcPts val="0"/>
                        </a:spcAft>
                        <a:buNone/>
                      </a:pPr>
                      <a:endParaRPr>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chemeClr val="dk1"/>
                          </a:solidFill>
                        </a:rPr>
                        <a:t>Kenya</a:t>
                      </a:r>
                      <a:endParaRPr b="1">
                        <a:solidFill>
                          <a:schemeClr val="dk1"/>
                        </a:solidFill>
                      </a:endParaRPr>
                    </a:p>
                    <a:p>
                      <a:pPr marL="0" lvl="0" indent="0" algn="l" rtl="0">
                        <a:spcBef>
                          <a:spcPts val="0"/>
                        </a:spcBef>
                        <a:spcAft>
                          <a:spcPts val="0"/>
                        </a:spcAft>
                        <a:buNone/>
                      </a:pPr>
                      <a:r>
                        <a:rPr lang="en" sz="1000">
                          <a:solidFill>
                            <a:schemeClr val="dk1"/>
                          </a:solidFill>
                        </a:rPr>
                        <a:t>Dr Mulwa Andrew Mutava</a:t>
                      </a:r>
                      <a:endParaRPr sz="1000">
                        <a:solidFill>
                          <a:schemeClr val="dk1"/>
                        </a:solidFill>
                      </a:endParaRPr>
                    </a:p>
                    <a:p>
                      <a:pPr marL="0" lvl="0" indent="0" algn="l" rtl="0">
                        <a:spcBef>
                          <a:spcPts val="0"/>
                        </a:spcBef>
                        <a:spcAft>
                          <a:spcPts val="0"/>
                        </a:spcAft>
                        <a:buNone/>
                      </a:pPr>
                      <a:r>
                        <a:rPr lang="en" sz="1000">
                          <a:solidFill>
                            <a:schemeClr val="dk1"/>
                          </a:solidFill>
                        </a:rPr>
                        <a:t>Julia Ouko</a:t>
                      </a:r>
                      <a:endParaRPr sz="1000">
                        <a:solidFill>
                          <a:schemeClr val="dk1"/>
                        </a:solidFill>
                      </a:endParaRPr>
                    </a:p>
                    <a:p>
                      <a:pPr marL="0" lvl="0" indent="0" algn="l" rtl="0">
                        <a:spcBef>
                          <a:spcPts val="0"/>
                        </a:spcBef>
                        <a:spcAft>
                          <a:spcPts val="0"/>
                        </a:spcAft>
                        <a:buNone/>
                      </a:pPr>
                      <a:r>
                        <a:rPr lang="en" sz="1000">
                          <a:solidFill>
                            <a:schemeClr val="dk1"/>
                          </a:solidFill>
                        </a:rPr>
                        <a:t>Esther Wabuge</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Dr. Samuel Kinyanjui</a:t>
                      </a:r>
                      <a:endParaRPr sz="1000">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chemeClr val="dk1"/>
                          </a:solidFill>
                        </a:rPr>
                        <a:t>Morocco</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Dr. Hassan Semlali</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Anas Rihani</a:t>
                      </a:r>
                      <a:endParaRPr sz="1000">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528" name="Google Shape;528;p73"/>
          <p:cNvPicPr preferRelativeResize="0"/>
          <p:nvPr/>
        </p:nvPicPr>
        <p:blipFill>
          <a:blip r:embed="rId4">
            <a:alphaModFix/>
          </a:blip>
          <a:stretch>
            <a:fillRect/>
          </a:stretch>
        </p:blipFill>
        <p:spPr>
          <a:xfrm>
            <a:off x="584726" y="853149"/>
            <a:ext cx="548276" cy="548276"/>
          </a:xfrm>
          <a:prstGeom prst="rect">
            <a:avLst/>
          </a:prstGeom>
          <a:noFill/>
          <a:ln>
            <a:noFill/>
          </a:ln>
        </p:spPr>
      </p:pic>
      <p:pic>
        <p:nvPicPr>
          <p:cNvPr id="529" name="Google Shape;529;p73"/>
          <p:cNvPicPr preferRelativeResize="0"/>
          <p:nvPr/>
        </p:nvPicPr>
        <p:blipFill>
          <a:blip r:embed="rId5">
            <a:alphaModFix/>
          </a:blip>
          <a:stretch>
            <a:fillRect/>
          </a:stretch>
        </p:blipFill>
        <p:spPr>
          <a:xfrm>
            <a:off x="555150" y="3483288"/>
            <a:ext cx="607450" cy="607450"/>
          </a:xfrm>
          <a:prstGeom prst="rect">
            <a:avLst/>
          </a:prstGeom>
          <a:noFill/>
          <a:ln>
            <a:noFill/>
          </a:ln>
        </p:spPr>
      </p:pic>
      <p:pic>
        <p:nvPicPr>
          <p:cNvPr id="530" name="Google Shape;530;p73"/>
          <p:cNvPicPr preferRelativeResize="0"/>
          <p:nvPr/>
        </p:nvPicPr>
        <p:blipFill>
          <a:blip r:embed="rId6">
            <a:alphaModFix/>
          </a:blip>
          <a:stretch>
            <a:fillRect/>
          </a:stretch>
        </p:blipFill>
        <p:spPr>
          <a:xfrm>
            <a:off x="7101675" y="2273163"/>
            <a:ext cx="536725" cy="536725"/>
          </a:xfrm>
          <a:prstGeom prst="rect">
            <a:avLst/>
          </a:prstGeom>
          <a:noFill/>
          <a:ln>
            <a:noFill/>
          </a:ln>
        </p:spPr>
      </p:pic>
      <p:pic>
        <p:nvPicPr>
          <p:cNvPr id="531" name="Google Shape;531;p73"/>
          <p:cNvPicPr preferRelativeResize="0"/>
          <p:nvPr/>
        </p:nvPicPr>
        <p:blipFill rotWithShape="1">
          <a:blip r:embed="rId7">
            <a:alphaModFix/>
          </a:blip>
          <a:srcRect b="9354"/>
          <a:stretch/>
        </p:blipFill>
        <p:spPr>
          <a:xfrm>
            <a:off x="4712413" y="865650"/>
            <a:ext cx="607450" cy="594680"/>
          </a:xfrm>
          <a:prstGeom prst="rect">
            <a:avLst/>
          </a:prstGeom>
          <a:noFill/>
          <a:ln>
            <a:noFill/>
          </a:ln>
        </p:spPr>
      </p:pic>
      <p:pic>
        <p:nvPicPr>
          <p:cNvPr id="532" name="Google Shape;532;p73"/>
          <p:cNvPicPr preferRelativeResize="0"/>
          <p:nvPr/>
        </p:nvPicPr>
        <p:blipFill>
          <a:blip r:embed="rId8">
            <a:alphaModFix/>
          </a:blip>
          <a:stretch>
            <a:fillRect/>
          </a:stretch>
        </p:blipFill>
        <p:spPr>
          <a:xfrm>
            <a:off x="2597499" y="3483300"/>
            <a:ext cx="607450" cy="607450"/>
          </a:xfrm>
          <a:prstGeom prst="rect">
            <a:avLst/>
          </a:prstGeom>
          <a:noFill/>
          <a:ln>
            <a:noFill/>
          </a:ln>
        </p:spPr>
      </p:pic>
      <p:pic>
        <p:nvPicPr>
          <p:cNvPr id="533" name="Google Shape;533;p73"/>
          <p:cNvPicPr preferRelativeResize="0"/>
          <p:nvPr/>
        </p:nvPicPr>
        <p:blipFill>
          <a:blip r:embed="rId9">
            <a:alphaModFix/>
          </a:blip>
          <a:stretch>
            <a:fillRect/>
          </a:stretch>
        </p:blipFill>
        <p:spPr>
          <a:xfrm>
            <a:off x="2597500" y="2202450"/>
            <a:ext cx="607450" cy="607450"/>
          </a:xfrm>
          <a:prstGeom prst="rect">
            <a:avLst/>
          </a:prstGeom>
          <a:noFill/>
          <a:ln>
            <a:noFill/>
          </a:ln>
        </p:spPr>
      </p:pic>
      <p:pic>
        <p:nvPicPr>
          <p:cNvPr id="534" name="Google Shape;534;p73"/>
          <p:cNvPicPr preferRelativeResize="0"/>
          <p:nvPr/>
        </p:nvPicPr>
        <p:blipFill>
          <a:blip r:embed="rId10">
            <a:alphaModFix/>
          </a:blip>
          <a:stretch>
            <a:fillRect/>
          </a:stretch>
        </p:blipFill>
        <p:spPr>
          <a:xfrm>
            <a:off x="2597488" y="853149"/>
            <a:ext cx="548275" cy="548275"/>
          </a:xfrm>
          <a:prstGeom prst="rect">
            <a:avLst/>
          </a:prstGeom>
          <a:noFill/>
          <a:ln>
            <a:noFill/>
          </a:ln>
        </p:spPr>
      </p:pic>
      <p:sp>
        <p:nvSpPr>
          <p:cNvPr id="535" name="Google Shape;535;p73"/>
          <p:cNvSpPr txBox="1"/>
          <p:nvPr/>
        </p:nvSpPr>
        <p:spPr>
          <a:xfrm>
            <a:off x="4639850" y="3483300"/>
            <a:ext cx="38160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2000" b="1">
                <a:solidFill>
                  <a:srgbClr val="4A86E8"/>
                </a:solidFill>
                <a:latin typeface="Gill Sans"/>
                <a:ea typeface="Gill Sans"/>
                <a:cs typeface="Gill Sans"/>
                <a:sym typeface="Gill Sans"/>
              </a:rPr>
              <a:t>Please introduce yourself in the chat:  your name, country, and favorite dish</a:t>
            </a:r>
            <a:endParaRPr sz="2000" b="1">
              <a:solidFill>
                <a:srgbClr val="4A86E8"/>
              </a:solidFill>
              <a:latin typeface="Gill Sans"/>
              <a:ea typeface="Gill Sans"/>
              <a:cs typeface="Gill Sans"/>
              <a:sym typeface="Gill Sans"/>
            </a:endParaRPr>
          </a:p>
        </p:txBody>
      </p:sp>
      <p:pic>
        <p:nvPicPr>
          <p:cNvPr id="536" name="Google Shape;536;p73"/>
          <p:cNvPicPr preferRelativeResize="0"/>
          <p:nvPr/>
        </p:nvPicPr>
        <p:blipFill>
          <a:blip r:embed="rId11">
            <a:alphaModFix/>
          </a:blip>
          <a:stretch>
            <a:fillRect/>
          </a:stretch>
        </p:blipFill>
        <p:spPr>
          <a:xfrm>
            <a:off x="7039975" y="865650"/>
            <a:ext cx="607450" cy="607450"/>
          </a:xfrm>
          <a:prstGeom prst="rect">
            <a:avLst/>
          </a:prstGeom>
          <a:noFill/>
          <a:ln>
            <a:noFill/>
          </a:ln>
        </p:spPr>
      </p:pic>
      <p:pic>
        <p:nvPicPr>
          <p:cNvPr id="537" name="Google Shape;537;p73"/>
          <p:cNvPicPr preferRelativeResize="0"/>
          <p:nvPr/>
        </p:nvPicPr>
        <p:blipFill>
          <a:blip r:embed="rId12">
            <a:alphaModFix/>
          </a:blip>
          <a:stretch>
            <a:fillRect/>
          </a:stretch>
        </p:blipFill>
        <p:spPr>
          <a:xfrm>
            <a:off x="478938" y="2268025"/>
            <a:ext cx="607450" cy="607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rgbClr val="235988"/>
                </a:solidFill>
                <a:latin typeface="Gill Sans"/>
                <a:ea typeface="Gill Sans"/>
                <a:cs typeface="Gill Sans"/>
                <a:sym typeface="Gill Sans"/>
              </a:rPr>
              <a:t>Joint Learning Network and the Joint Learning Approach</a:t>
            </a:r>
            <a:endParaRPr>
              <a:solidFill>
                <a:srgbClr val="235988"/>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00">
                <a:solidFill>
                  <a:srgbClr val="4777AE"/>
                </a:solidFill>
                <a:latin typeface="Gill Sans"/>
                <a:ea typeface="Gill Sans"/>
                <a:cs typeface="Gill Sans"/>
                <a:sym typeface="Gill Sans"/>
              </a:rPr>
              <a:t>What is the Joint Learning Network? </a:t>
            </a:r>
            <a:endParaRPr sz="3000">
              <a:solidFill>
                <a:srgbClr val="4777AE"/>
              </a:solidFill>
              <a:latin typeface="Gill Sans"/>
              <a:ea typeface="Gill Sans"/>
              <a:cs typeface="Gill Sans"/>
              <a:sym typeface="Gill Sans"/>
            </a:endParaRPr>
          </a:p>
        </p:txBody>
      </p:sp>
      <p:sp>
        <p:nvSpPr>
          <p:cNvPr id="548" name="Google Shape;548;p7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800">
                <a:solidFill>
                  <a:schemeClr val="dk1"/>
                </a:solidFill>
              </a:rPr>
              <a:t>The Joint Learning Network for Universal Health Coverage (JLN) is an innovative </a:t>
            </a:r>
            <a:r>
              <a:rPr lang="en" sz="1800" b="1">
                <a:solidFill>
                  <a:schemeClr val="dk1"/>
                </a:solidFill>
              </a:rPr>
              <a:t>country-led, country-owned</a:t>
            </a:r>
            <a:r>
              <a:rPr lang="en" sz="1800">
                <a:solidFill>
                  <a:schemeClr val="dk1"/>
                </a:solidFill>
              </a:rPr>
              <a:t> network that focuses on </a:t>
            </a:r>
            <a:r>
              <a:rPr lang="en" sz="1800" b="1">
                <a:solidFill>
                  <a:schemeClr val="dk1"/>
                </a:solidFill>
              </a:rPr>
              <a:t>practitioner-to-practitioner</a:t>
            </a:r>
            <a:r>
              <a:rPr lang="en" sz="1800">
                <a:solidFill>
                  <a:schemeClr val="dk1"/>
                </a:solidFill>
              </a:rPr>
              <a:t> learning to co-develop and implement solutions to </a:t>
            </a:r>
            <a:r>
              <a:rPr lang="en" sz="1800" b="1">
                <a:solidFill>
                  <a:schemeClr val="dk1"/>
                </a:solidFill>
              </a:rPr>
              <a:t>common challenges related to UHC</a:t>
            </a:r>
            <a:endParaRPr sz="1800" b="1">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1200"/>
              </a:spcAft>
              <a:buNone/>
            </a:pPr>
            <a:endParaRPr/>
          </a:p>
        </p:txBody>
      </p:sp>
      <p:sp>
        <p:nvSpPr>
          <p:cNvPr id="549" name="Google Shape;549;p7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800">
                <a:solidFill>
                  <a:schemeClr val="dk1"/>
                </a:solidFill>
              </a:rPr>
              <a:t>The JLN provides a unique implementation-focused platform for </a:t>
            </a:r>
            <a:r>
              <a:rPr lang="en" sz="1800" b="1">
                <a:solidFill>
                  <a:schemeClr val="dk1"/>
                </a:solidFill>
              </a:rPr>
              <a:t>experience-based knowledge</a:t>
            </a:r>
            <a:r>
              <a:rPr lang="en" sz="1800">
                <a:solidFill>
                  <a:schemeClr val="dk1"/>
                </a:solidFill>
              </a:rPr>
              <a:t> exchange and the co-development of </a:t>
            </a:r>
            <a:r>
              <a:rPr lang="en" sz="1800" b="1">
                <a:solidFill>
                  <a:schemeClr val="dk1"/>
                </a:solidFill>
              </a:rPr>
              <a:t>practical resources</a:t>
            </a:r>
            <a:r>
              <a:rPr lang="en" sz="1800">
                <a:solidFill>
                  <a:schemeClr val="dk1"/>
                </a:solidFill>
              </a:rPr>
              <a:t> to accelerate UHC</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JLN">
      <a:dk1>
        <a:srgbClr val="000000"/>
      </a:dk1>
      <a:lt1>
        <a:srgbClr val="FFFFFF"/>
      </a:lt1>
      <a:dk2>
        <a:srgbClr val="1F497D"/>
      </a:dk2>
      <a:lt2>
        <a:srgbClr val="EEECE1"/>
      </a:lt2>
      <a:accent1>
        <a:srgbClr val="D39042"/>
      </a:accent1>
      <a:accent2>
        <a:srgbClr val="00629D"/>
      </a:accent2>
      <a:accent3>
        <a:srgbClr val="D7E1E7"/>
      </a:accent3>
      <a:accent4>
        <a:srgbClr val="D4C6A2"/>
      </a:accent4>
      <a:accent5>
        <a:srgbClr val="A2BE96"/>
      </a:accent5>
      <a:accent6>
        <a:srgbClr val="8BA0BC"/>
      </a:accent6>
      <a:hlink>
        <a:srgbClr val="456591"/>
      </a:hlink>
      <a:folHlink>
        <a:srgbClr val="D28F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o1cb080a3dca4eb8a0fd03c7cc8bf8f7 xmlns="3e02667f-0271-471b-bd6e-11a2e16def1d">
      <Terms xmlns="http://schemas.microsoft.com/office/infopath/2007/PartnerControls"/>
    </o1cb080a3dca4eb8a0fd03c7cc8bf8f7>
    <Abstract xmlns="3e02667f-0271-471b-bd6e-11a2e16def1d" xsi:nil="true"/>
    <WBDocs_Access_To_Info_Exception xmlns="3e02667f-0271-471b-bd6e-11a2e16def1d">12. Not Assessed</WBDocs_Access_To_Info_Exception>
    <WBDocs_Document_Date xmlns="3e02667f-0271-471b-bd6e-11a2e16def1d">2022-11-16T11:38:44+00:00</WBDocs_Document_Date>
    <TaxCatchAll xmlns="3e02667f-0271-471b-bd6e-11a2e16def1d">
      <Value>327</Value>
      <Value>3</Value>
    </TaxCatchAll>
    <OneCMS_Subcategory xmlns="3e02667f-0271-471b-bd6e-11a2e16def1d" xsi:nil="true"/>
    <i008215bacac45029ee8cafff4c8e93b xmlns="3e02667f-0271-471b-bd6e-11a2e16def1d">
      <Terms xmlns="http://schemas.microsoft.com/office/infopath/2007/PartnerControls">
        <TermInfo xmlns="http://schemas.microsoft.com/office/infopath/2007/PartnerControls">
          <TermName xmlns="http://schemas.microsoft.com/office/infopath/2007/PartnerControls">GHNDR</TermName>
          <TermId xmlns="http://schemas.microsoft.com/office/infopath/2007/PartnerControls">3743b13f-1248-49d2-9560-cc87b6e9122c</TermId>
        </TermInfo>
      </Terms>
    </i008215bacac45029ee8cafff4c8e93b>
    <WBDocs_Information_Classification xmlns="3e02667f-0271-471b-bd6e-11a2e16def1d">Official Use Only</WBDocs_Information_Classification>
    <OneCMS_Category xmlns="3e02667f-0271-471b-bd6e-11a2e16def1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WBDocument" ma:contentTypeID="0x010100F4C63C3BD852AE468EAEFD0E6C57C64F02006DD1FCE47C752D489DF7D078E396099F" ma:contentTypeVersion="29" ma:contentTypeDescription="" ma:contentTypeScope="" ma:versionID="811ca1771c07519ade754750b28442cf">
  <xsd:schema xmlns:xsd="http://www.w3.org/2001/XMLSchema" xmlns:xs="http://www.w3.org/2001/XMLSchema" xmlns:p="http://schemas.microsoft.com/office/2006/metadata/properties" xmlns:ns3="3e02667f-0271-471b-bd6e-11a2e16def1d" targetNamespace="http://schemas.microsoft.com/office/2006/metadata/properties" ma:root="true" ma:fieldsID="1e23cd395932c85c5661bbccd490f757" ns3:_="">
    <xsd:import namespace="3e02667f-0271-471b-bd6e-11a2e16def1d"/>
    <xsd:element name="properties">
      <xsd:complexType>
        <xsd:sequence>
          <xsd:element name="documentManagement">
            <xsd:complexType>
              <xsd:all>
                <xsd:element ref="ns3:WBDocs_Document_Date" minOccurs="0"/>
                <xsd:element ref="ns3:WBDocs_Information_Classification"/>
                <xsd:element ref="ns3:TaxCatchAll" minOccurs="0"/>
                <xsd:element ref="ns3:TaxCatchAllLabel" minOccurs="0"/>
                <xsd:element ref="ns3:_dlc_DocId" minOccurs="0"/>
                <xsd:element ref="ns3:_dlc_DocIdUrl" minOccurs="0"/>
                <xsd:element ref="ns3:_dlc_DocIdPersistId" minOccurs="0"/>
                <xsd:element ref="ns3:WBDocs_Access_To_Info_Exception" minOccurs="0"/>
                <xsd:element ref="ns3:o1cb080a3dca4eb8a0fd03c7cc8bf8f7" minOccurs="0"/>
                <xsd:element ref="ns3:i008215bacac45029ee8cafff4c8e93b" minOccurs="0"/>
                <xsd:element ref="ns3:OneCMS_Subcategory" minOccurs="0"/>
                <xsd:element ref="ns3:OneCMS_Category" minOccurs="0"/>
                <xsd:element ref="ns3: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WBDocs_Document_Date" ma:index="3" nillable="true" ma:displayName="Document Date" ma:default="[today]" ma:format="DateTime" ma:internalName="WBDocs_Document_Date" ma:readOnly="false">
      <xsd:simpleType>
        <xsd:restriction base="dms:DateTime"/>
      </xsd:simpleType>
    </xsd:element>
    <xsd:element name="WBDocs_Information_Classification" ma:index="4" ma:displayName="Information Classification" ma:default="Official Use Only" ma:format="Dropdown" ma:internalName="WBDocs_Information_Classification" ma:readOnly="false">
      <xsd:simpleType>
        <xsd:restriction base="dms:Choice">
          <xsd:enumeration value="Public"/>
          <xsd:enumeration value="Official Use Only"/>
          <xsd:enumeration value="Confidential"/>
          <xsd:enumeration value="Strictly Confidential"/>
        </xsd:restriction>
      </xsd:simpleType>
    </xsd:element>
    <xsd:element name="TaxCatchAll" ma:index="6" nillable="true" ma:displayName="Taxonomy Catch All Column" ma:hidden="true" ma:list="{a03cf84b-1fc1-4597-8f8f-ca4fa38d400d}" ma:internalName="TaxCatchAll" ma:showField="CatchAllData" ma:web="b375d617-2fcf-4acd-9c7f-415c52e7d31b">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a03cf84b-1fc1-4597-8f8f-ca4fa38d400d}" ma:internalName="TaxCatchAllLabel" ma:readOnly="true" ma:showField="CatchAllDataLabel" ma:web="b375d617-2fcf-4acd-9c7f-415c52e7d31b">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WBDocs_Access_To_Info_Exception" ma:index="13" nillable="true" ma:displayName="Access to Info Exception" ma:default="12. Not Assessed" ma:format="Dropdown" ma:internalName="WBDocs_Access_To_Info_Exception">
      <xsd:simpleType>
        <xsd:restriction base="dms:Choice">
          <xsd:enumeration value="1. Personal"/>
          <xsd:enumeration value="2. Executive Director's Communications"/>
          <xsd:enumeration value="3. Board Ethics Committee"/>
          <xsd:enumeration value="4. Attorney-Client Privilege"/>
          <xsd:enumeration value="5. Security &amp; Safety"/>
          <xsd:enumeration value="6. Other Disclosure Regimes"/>
          <xsd:enumeration value="7. Client / Third Party Confidence"/>
          <xsd:enumeration value="8. Corporate/Administrative"/>
          <xsd:enumeration value="9. Deliberative"/>
          <xsd:enumeration value="10a-c. Financial - Forecast/Analysis/Transactions"/>
          <xsd:enumeration value="10d. Financial - Banking &amp; Billing"/>
          <xsd:enumeration value="11. Bank's Prerogative to Restrict"/>
          <xsd:enumeration value="12. Not Assessed"/>
          <xsd:enumeration value="13. Not Applicable"/>
          <xsd:enumeration value="Unknown Policy Restriction"/>
        </xsd:restriction>
      </xsd:simpleType>
    </xsd:element>
    <xsd:element name="o1cb080a3dca4eb8a0fd03c7cc8bf8f7" ma:index="15" nillable="true" ma:taxonomy="true" ma:internalName="o1cb080a3dca4eb8a0fd03c7cc8bf8f7" ma:taxonomyFieldName="WBDocs_Local_Document_Type" ma:displayName="Local Document Type" ma:readOnly="false" ma:default="" ma:fieldId="{81cb080a-3dca-4eb8-a0fd-03c7cc8bf8f7}" ma:taxonomyMulti="true" ma:sspId="2a6c10d7-b926-4fc0-945e-3cbf5049f6bd" ma:termSetId="ec380048-e675-43f7-9194-41567bcb0af6" ma:anchorId="00000000-0000-0000-0000-000000000000" ma:open="false" ma:isKeyword="false">
      <xsd:complexType>
        <xsd:sequence>
          <xsd:element ref="pc:Terms" minOccurs="0" maxOccurs="1"/>
        </xsd:sequence>
      </xsd:complexType>
    </xsd:element>
    <xsd:element name="i008215bacac45029ee8cafff4c8e93b" ma:index="17" nillable="true" ma:taxonomy="true" ma:internalName="i008215bacac45029ee8cafff4c8e93b" ma:taxonomyFieldName="WBDocs_Originating_Unit" ma:displayName="Originating unit" ma:default="327;#GHNDR|3743b13f-1248-49d2-9560-cc87b6e9122c" ma:fieldId="{2008215b-acac-4502-9ee8-cafff4c8e93b}" ma:taxonomyMulti="true" ma:sspId="2a6c10d7-b926-4fc0-945e-3cbf5049f6bd" ma:termSetId="806c0147-d557-463e-8bb0-983f4f318bd5" ma:anchorId="00000000-0000-0000-0000-000000000000" ma:open="false" ma:isKeyword="false">
      <xsd:complexType>
        <xsd:sequence>
          <xsd:element ref="pc:Terms" minOccurs="0" maxOccurs="1"/>
        </xsd:sequence>
      </xsd:complexType>
    </xsd:element>
    <xsd:element name="OneCMS_Subcategory" ma:index="21" nillable="true" ma:displayName="Subcategory" ma:hidden="true" ma:internalName="OneCMS_Subcategory" ma:readOnly="false">
      <xsd:simpleType>
        <xsd:restriction base="dms:Text"/>
      </xsd:simpleType>
    </xsd:element>
    <xsd:element name="OneCMS_Category" ma:index="22" nillable="true" ma:displayName="Category" ma:hidden="true" ma:internalName="OneCMS_Category" ma:readOnly="false">
      <xsd:simpleType>
        <xsd:restriction base="dms:Text"/>
      </xsd:simpleType>
    </xsd:element>
    <xsd:element name="Abstract" ma:index="23" nillable="true" ma:displayName="Abstract" ma:hidden="true" ma:internalName="Abstract"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5.xml><?xml version="1.0" encoding="utf-8"?>
<?mso-contentType ?>
<SharedContentType xmlns="Microsoft.SharePoint.Taxonomy.ContentTypeSync" SourceId="2a6c10d7-b926-4fc0-945e-3cbf5049f6bd" ContentTypeId="0x010100F4C63C3BD852AE468EAEFD0E6C57C64F02" PreviousValue="false"/>
</file>

<file path=customXml/itemProps1.xml><?xml version="1.0" encoding="utf-8"?>
<ds:datastoreItem xmlns:ds="http://schemas.openxmlformats.org/officeDocument/2006/customXml" ds:itemID="{7D95C761-CBF6-45B6-BA90-F7E3C9185EBB}">
  <ds:schemaRefs>
    <ds:schemaRef ds:uri="http://purl.org/dc/dcmitype/"/>
    <ds:schemaRef ds:uri="http://purl.org/dc/elements/1.1/"/>
    <ds:schemaRef ds:uri="http://purl.org/dc/terms/"/>
    <ds:schemaRef ds:uri="http://www.w3.org/XML/1998/namespace"/>
    <ds:schemaRef ds:uri="http://schemas.microsoft.com/office/2006/documentManagement/types"/>
    <ds:schemaRef ds:uri="3e02667f-0271-471b-bd6e-11a2e16def1d"/>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76E2744-350B-4792-9D18-9DC1F51D2C9A}">
  <ds:schemaRefs>
    <ds:schemaRef ds:uri="http://schemas.microsoft.com/sharepoint/v3/contenttype/forms"/>
  </ds:schemaRefs>
</ds:datastoreItem>
</file>

<file path=customXml/itemProps3.xml><?xml version="1.0" encoding="utf-8"?>
<ds:datastoreItem xmlns:ds="http://schemas.openxmlformats.org/officeDocument/2006/customXml" ds:itemID="{549A23C7-AB92-409C-8BDD-0B738A6BD4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8B036F3-1CEA-4A2A-8B23-534AC147556E}">
  <ds:schemaRefs>
    <ds:schemaRef ds:uri="http://schemas.microsoft.com/sharepoint/events"/>
  </ds:schemaRefs>
</ds:datastoreItem>
</file>

<file path=customXml/itemProps5.xml><?xml version="1.0" encoding="utf-8"?>
<ds:datastoreItem xmlns:ds="http://schemas.openxmlformats.org/officeDocument/2006/customXml" ds:itemID="{2290CF02-CC03-4CF1-BB92-99A42081DC9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0</TotalTime>
  <Words>3125</Words>
  <Application>Microsoft Office PowerPoint</Application>
  <PresentationFormat>On-screen Show (16:9)</PresentationFormat>
  <Paragraphs>388</Paragraphs>
  <Slides>32</Slides>
  <Notes>32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32</vt:i4>
      </vt:variant>
    </vt:vector>
  </HeadingPairs>
  <TitlesOfParts>
    <vt:vector size="46" baseType="lpstr">
      <vt:lpstr>Cambria</vt:lpstr>
      <vt:lpstr>Garamond</vt:lpstr>
      <vt:lpstr>Trebuchet MS</vt:lpstr>
      <vt:lpstr>Courier New</vt:lpstr>
      <vt:lpstr>NTR</vt:lpstr>
      <vt:lpstr>Calibri</vt:lpstr>
      <vt:lpstr>Noto Sans Symbols</vt:lpstr>
      <vt:lpstr>Palatino Linotype</vt:lpstr>
      <vt:lpstr>Gill Sans</vt:lpstr>
      <vt:lpstr>Arial</vt:lpstr>
      <vt:lpstr>Simple Light</vt:lpstr>
      <vt:lpstr>Office Theme</vt:lpstr>
      <vt:lpstr>Office Theme</vt:lpstr>
      <vt:lpstr>Office Theme</vt:lpstr>
      <vt:lpstr>PowerPoint Presentation</vt:lpstr>
      <vt:lpstr>PowerPoint Presentation</vt:lpstr>
      <vt:lpstr>Meeting Guidance</vt:lpstr>
      <vt:lpstr>PowerPoint Presentation</vt:lpstr>
      <vt:lpstr>PowerPoint Presentation</vt:lpstr>
      <vt:lpstr>Purpose of this meeting</vt:lpstr>
      <vt:lpstr>Welcome, Collaborative members! </vt:lpstr>
      <vt:lpstr>Joint Learning Network and the Joint Learning Approach</vt:lpstr>
      <vt:lpstr>What is the Joint Learning Network? </vt:lpstr>
      <vt:lpstr>JLN Guiding Principles</vt:lpstr>
      <vt:lpstr>What is the Joint Learning Approach? </vt:lpstr>
      <vt:lpstr>What challenges can be addressed by joint learning? </vt:lpstr>
      <vt:lpstr>Overview of JLN’s technical offerings</vt:lpstr>
      <vt:lpstr>Learning modalities of the JLN  </vt:lpstr>
      <vt:lpstr>The Reimagining PHC Collaborative </vt:lpstr>
      <vt:lpstr>Overview of Reimagining PHC collaborative </vt:lpstr>
      <vt:lpstr>Who is on the WB Technical Team?</vt:lpstr>
      <vt:lpstr>Membership of the Reimagining PHC collaborative </vt:lpstr>
      <vt:lpstr>Scoping survey and 1:1 country calls:  Emerging Findings </vt:lpstr>
      <vt:lpstr>Emerging key themes of the Collaborative</vt:lpstr>
      <vt:lpstr>Health workforce and systems of care</vt:lpstr>
      <vt:lpstr>Health workforce and systems of care</vt:lpstr>
      <vt:lpstr>Health financing</vt:lpstr>
      <vt:lpstr>Digital Health </vt:lpstr>
      <vt:lpstr>Discussion in small groups </vt:lpstr>
      <vt:lpstr>Breakout rooms </vt:lpstr>
      <vt:lpstr>Report back </vt:lpstr>
      <vt:lpstr>Group 1: Digital Health</vt:lpstr>
      <vt:lpstr>Group 2: Health workforce and systems of care </vt:lpstr>
      <vt:lpstr>Group 3: Health financing</vt:lpstr>
      <vt:lpstr>Member engagement preferences</vt:lpstr>
      <vt:lpstr>Close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Lauren Michiko Oliveira Hashiguchi</cp:lastModifiedBy>
  <cp:revision>11</cp:revision>
  <dcterms:modified xsi:type="dcterms:W3CDTF">2023-01-09T12:15:50Z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0x010100F4C63C3BD852AE468EAEFD0E6C57C64F02006DD1FCE47C752D489DF7D078E396099F</vt:lpwstr>
  </property>
  <property fmtid="{D5CDD505-2E9C-101B-9397-08002B2CF9AE}" pid="3" name="fbe16eaccf4749f086104f7c67297f76">
    <vt:lpwstr>World Bank|bc205cc9-8a56-48a3-9f30-b099e7707c1b</vt:lpwstr>
  </property>
  <property fmtid="{D5CDD505-2E9C-101B-9397-08002B2CF9AE}" pid="4" name="TaxKeyword">
    <vt:lpwstr/>
  </property>
  <property fmtid="{D5CDD505-2E9C-101B-9397-08002B2CF9AE}" pid="5" name="hbe71f8dfd024405860d37e862f27a82">
    <vt:lpwstr/>
  </property>
  <property fmtid="{D5CDD505-2E9C-101B-9397-08002B2CF9AE}" pid="6" name="WBDocs_Country">
    <vt:lpwstr/>
  </property>
  <property fmtid="{D5CDD505-2E9C-101B-9397-08002B2CF9AE}" pid="7" name="WBDocs_Local_Document_Type">
    <vt:lpwstr/>
  </property>
  <property fmtid="{D5CDD505-2E9C-101B-9397-08002B2CF9AE}" pid="8" name="m23003d518f743f49dcbc82909afe93a">
    <vt:lpwstr/>
  </property>
  <property fmtid="{D5CDD505-2E9C-101B-9397-08002B2CF9AE}" pid="9" name="MediaServiceImageTags">
    <vt:lpwstr/>
  </property>
  <property fmtid="{D5CDD505-2E9C-101B-9397-08002B2CF9AE}" pid="10" name="d744a75525f04a8c9e54f4ed11bfe7c0">
    <vt:lpwstr/>
  </property>
  <property fmtid="{D5CDD505-2E9C-101B-9397-08002B2CF9AE}" pid="11" name="WBDocs_Topic">
    <vt:lpwstr/>
  </property>
  <property fmtid="{D5CDD505-2E9C-101B-9397-08002B2CF9AE}" pid="12" name="lcf76f155ced4ddcb4097134ff3c332f">
    <vt:lpwstr/>
  </property>
  <property fmtid="{D5CDD505-2E9C-101B-9397-08002B2CF9AE}" pid="13" name="WBDocs_Originating_Unit">
    <vt:lpwstr>327;#GHNDR|3743b13f-1248-49d2-9560-cc87b6e9122c</vt:lpwstr>
  </property>
  <property fmtid="{D5CDD505-2E9C-101B-9397-08002B2CF9AE}" pid="14" name="TaxKeywordTaxHTField">
    <vt:lpwstr/>
  </property>
  <property fmtid="{D5CDD505-2E9C-101B-9397-08002B2CF9AE}" pid="15" name="Organization">
    <vt:lpwstr>3;#World Bank|bc205cc9-8a56-48a3-9f30-b099e7707c1b</vt:lpwstr>
  </property>
  <property fmtid="{D5CDD505-2E9C-101B-9397-08002B2CF9AE}" pid="16" name="WBDocs_Category">
    <vt:lpwstr/>
  </property>
  <property fmtid="{D5CDD505-2E9C-101B-9397-08002B2CF9AE}" pid="17" name="WBDocs_Language">
    <vt:lpwstr/>
  </property>
  <property fmtid="{D5CDD505-2E9C-101B-9397-08002B2CF9AE}" pid="18" name="n51c50147e554be9a5479ee6e2785bf7">
    <vt:lpwstr/>
  </property>
  <property fmtid="{D5CDD505-2E9C-101B-9397-08002B2CF9AE}" pid="19" name="pf1bc08d06b541998378c6b8090400d8">
    <vt:lpwstr/>
  </property>
  <property fmtid="{D5CDD505-2E9C-101B-9397-08002B2CF9AE}" pid="20" name="WBDocs_Business_Function">
    <vt:lpwstr/>
  </property>
</Properties>
</file>