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14.svg" ContentType="image/svg+xml"/>
  <Override PartName="/ppt/media/image116.svg" ContentType="image/svg+xml"/>
  <Override PartName="/ppt/media/image118.svg" ContentType="image/svg+xml"/>
  <Override PartName="/ppt/media/image120.svg" ContentType="image/svg+xml"/>
  <Override PartName="/ppt/media/image122.svg" ContentType="image/svg+xml"/>
  <Override PartName="/ppt/media/image124.svg" ContentType="image/svg+xml"/>
  <Override PartName="/ppt/media/image125.svg" ContentType="image/svg+xml"/>
  <Override PartName="/ppt/media/image127.svg" ContentType="image/svg+xml"/>
  <Override PartName="/ppt/media/image129.svg" ContentType="image/svg+xml"/>
  <Override PartName="/ppt/media/image13.svg" ContentType="image/svg+xml"/>
  <Override PartName="/ppt/media/image131.svg" ContentType="image/svg+xml"/>
  <Override PartName="/ppt/media/image133.svg" ContentType="image/svg+xml"/>
  <Override PartName="/ppt/media/image135.svg" ContentType="image/svg+xml"/>
  <Override PartName="/ppt/media/image137.svg" ContentType="image/svg+xml"/>
  <Override PartName="/ppt/media/image139.svg" ContentType="image/svg+xml"/>
  <Override PartName="/ppt/media/image141.svg" ContentType="image/svg+xml"/>
  <Override PartName="/ppt/media/image143.svg" ContentType="image/svg+xml"/>
  <Override PartName="/ppt/media/image145.svg" ContentType="image/svg+xml"/>
  <Override PartName="/ppt/media/image146.svg" ContentType="image/svg+xml"/>
  <Override PartName="/ppt/media/image147.svg" ContentType="image/svg+xml"/>
  <Override PartName="/ppt/media/image15.svg" ContentType="image/svg+xml"/>
  <Override PartName="/ppt/media/image17.svg" ContentType="image/svg+xml"/>
  <Override PartName="/ppt/media/image23.svg" ContentType="image/svg+xml"/>
  <Override PartName="/ppt/media/image27.svg" ContentType="image/svg+xml"/>
  <Override PartName="/ppt/media/image3.svg" ContentType="image/svg+xml"/>
  <Override PartName="/ppt/media/image31.svg" ContentType="image/svg+xml"/>
  <Override PartName="/ppt/media/image35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325" r:id="rId5"/>
    <p:sldId id="297" r:id="rId6"/>
    <p:sldId id="256" r:id="rId7"/>
    <p:sldId id="326" r:id="rId9"/>
    <p:sldId id="258" r:id="rId10"/>
    <p:sldId id="259" r:id="rId11"/>
    <p:sldId id="260" r:id="rId12"/>
    <p:sldId id="267" r:id="rId13"/>
    <p:sldId id="268" r:id="rId14"/>
    <p:sldId id="269" r:id="rId15"/>
    <p:sldId id="270" r:id="rId16"/>
    <p:sldId id="261" r:id="rId17"/>
    <p:sldId id="262" r:id="rId18"/>
    <p:sldId id="263" r:id="rId19"/>
    <p:sldId id="265" r:id="rId20"/>
    <p:sldId id="266" r:id="rId21"/>
    <p:sldId id="340" r:id="rId22"/>
    <p:sldId id="343" r:id="rId23"/>
    <p:sldId id="328" r:id="rId24"/>
    <p:sldId id="329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336" r:id="rId35"/>
    <p:sldId id="342" r:id="rId36"/>
    <p:sldId id="347" r:id="rId37"/>
    <p:sldId id="345" r:id="rId38"/>
    <p:sldId id="281" r:id="rId39"/>
    <p:sldId id="350" r:id="rId40"/>
    <p:sldId id="330" r:id="rId41"/>
    <p:sldId id="331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5" r:id="rId51"/>
    <p:sldId id="296" r:id="rId52"/>
    <p:sldId id="337" r:id="rId53"/>
    <p:sldId id="346" r:id="rId54"/>
    <p:sldId id="294" r:id="rId55"/>
    <p:sldId id="351" r:id="rId56"/>
    <p:sldId id="332" r:id="rId57"/>
    <p:sldId id="335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9" r:id="rId66"/>
    <p:sldId id="310" r:id="rId67"/>
    <p:sldId id="338" r:id="rId68"/>
    <p:sldId id="344" r:id="rId69"/>
    <p:sldId id="308" r:id="rId70"/>
    <p:sldId id="353" r:id="rId71"/>
    <p:sldId id="334" r:id="rId72"/>
    <p:sldId id="333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3" r:id="rId83"/>
    <p:sldId id="324" r:id="rId84"/>
    <p:sldId id="339" r:id="rId85"/>
    <p:sldId id="348" r:id="rId86"/>
    <p:sldId id="349" r:id="rId87"/>
    <p:sldId id="322" r:id="rId88"/>
    <p:sldId id="321" r:id="rId89"/>
    <p:sldId id="352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 snapToObjects="1" showGuides="1">
      <p:cViewPr>
        <p:scale>
          <a:sx n="66" d="100"/>
          <a:sy n="66" d="100"/>
        </p:scale>
        <p:origin x="13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3" Type="http://schemas.openxmlformats.org/officeDocument/2006/relationships/tableStyles" Target="tableStyles.xml"/><Relationship Id="rId92" Type="http://schemas.openxmlformats.org/officeDocument/2006/relationships/viewProps" Target="viewProps.xml"/><Relationship Id="rId91" Type="http://schemas.openxmlformats.org/officeDocument/2006/relationships/presProps" Target="presProps.xml"/><Relationship Id="rId90" Type="http://schemas.openxmlformats.org/officeDocument/2006/relationships/slide" Target="slides/slide85.xml"/><Relationship Id="rId9" Type="http://schemas.openxmlformats.org/officeDocument/2006/relationships/slide" Target="slides/slide4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notesMaster" Target="notesMasters/notesMaster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3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HP\Downloads\Cavalla_Clinic_ANC4_Line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Cavalla_Clinic_ANC4_Bar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ANC 4th Visit Count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Sheet1!$J$8:$J$13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Sheet1!$K$8:$K$13</c:f>
              <c:numCache>
                <c:formatCode>General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22</c:v>
                </c:pt>
                <c:pt idx="3">
                  <c:v>24</c:v>
                </c:pt>
                <c:pt idx="4">
                  <c:v>31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422303"/>
        <c:axId val="1332422783"/>
      </c:barChart>
      <c:catAx>
        <c:axId val="133242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32422783"/>
        <c:crosses val="autoZero"/>
        <c:auto val="1"/>
        <c:lblAlgn val="ctr"/>
        <c:lblOffset val="100"/>
        <c:noMultiLvlLbl val="0"/>
      </c:catAx>
      <c:valAx>
        <c:axId val="133242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33242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7345d42-8c81-4685-860e-f1961d3cc2bb}"/>
      </c:ext>
    </c:extLst>
  </c:chart>
  <c:spPr>
    <a:noFill/>
    <a:ln>
      <a:noFill/>
    </a:ln>
    <a:effectLst/>
  </c:spPr>
  <c:txPr>
    <a:bodyPr/>
    <a:lstStyle/>
    <a:p>
      <a:pPr>
        <a:defRPr lang="en-US" sz="20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Cavalla Clinic ANC 4th Visit (2025)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'ANC4 Cavalla'!$B$1</c:f>
              <c:strCache>
                <c:ptCount val="1"/>
                <c:pt idx="0">
                  <c:v>ANC4 Visits</c:v>
                </c:pt>
              </c:strCache>
            </c:strRef>
          </c:tx>
          <c:spPr>
            <a:ln w="19050" cap="rnd" cmpd="sng" algn="ctr">
              <a:solidFill>
                <a:schemeClr val="dk1">
                  <a:tint val="8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'ANC4 Cavalla'!$A$2:$A$7</c:f>
              <c:strCache>
                <c:ptCount val="6"/>
                <c:pt idx="0">
                  <c:v>April 2025</c:v>
                </c:pt>
                <c:pt idx="1">
                  <c:v>May 2025</c:v>
                </c:pt>
                <c:pt idx="2">
                  <c:v>June 2025</c:v>
                </c:pt>
                <c:pt idx="3">
                  <c:v>July 2025</c:v>
                </c:pt>
                <c:pt idx="4">
                  <c:v>August 2025</c:v>
                </c:pt>
                <c:pt idx="5">
                  <c:v>September 2025</c:v>
                </c:pt>
              </c:strCache>
            </c:strRef>
          </c:cat>
          <c:val>
            <c:numRef>
              <c:f>'ANC4 Cavalla'!$B$2:$B$7</c:f>
              <c:numCache>
                <c:formatCode>General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22</c:v>
                </c:pt>
                <c:pt idx="3">
                  <c:v>25</c:v>
                </c:pt>
                <c:pt idx="4">
                  <c:v>31</c:v>
                </c:pt>
                <c:pt idx="5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0"/>
        <c:axId val="100"/>
      </c:lineChart>
      <c:catAx>
        <c:axId val="1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ANC 4th Visits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ba971dc-1bd9-4bbe-89b3-2d6ae42feaa2}"/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en-US" sz="16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1"/>
                </a:solidFill>
              </a:rPr>
              <a:t>Cavalla Clinic ANC 4th Visit (2025)</a:t>
            </a:r>
            <a:endParaRPr lang="en-US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'ANC4 Cavalla Bar'!$B$1</c:f>
              <c:strCache>
                <c:ptCount val="1"/>
                <c:pt idx="0">
                  <c:v>ANC4 Visits</c:v>
                </c:pt>
              </c:strCache>
            </c:strRef>
          </c:tx>
          <c:spPr>
            <a:ln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'ANC4 Cavalla Bar'!$A$2:$A$7</c:f>
              <c:strCache>
                <c:ptCount val="6"/>
                <c:pt idx="0">
                  <c:v>April 2025</c:v>
                </c:pt>
                <c:pt idx="1">
                  <c:v>May 2025</c:v>
                </c:pt>
                <c:pt idx="2">
                  <c:v>June 2025</c:v>
                </c:pt>
                <c:pt idx="3">
                  <c:v>July 2025</c:v>
                </c:pt>
                <c:pt idx="4">
                  <c:v>August 2025</c:v>
                </c:pt>
                <c:pt idx="5">
                  <c:v>September 2025</c:v>
                </c:pt>
              </c:strCache>
            </c:strRef>
          </c:cat>
          <c:val>
            <c:numRef>
              <c:f>'ANC4 Cavalla Bar'!$B$2:$B$7</c:f>
              <c:numCache>
                <c:formatCode>General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22</c:v>
                </c:pt>
                <c:pt idx="3">
                  <c:v>25</c:v>
                </c:pt>
                <c:pt idx="4">
                  <c:v>31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catAx>
        <c:axId val="10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ANC 4th Visits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7c1ba00-3f1f-4c97-9013-a26421d1b199}"/>
      </c:ext>
    </c:extLst>
  </c:chart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svg"/><Relationship Id="rId7" Type="http://schemas.openxmlformats.org/officeDocument/2006/relationships/image" Target="../media/image43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0" Type="http://schemas.openxmlformats.org/officeDocument/2006/relationships/image" Target="../media/image46.svg"/><Relationship Id="rId1" Type="http://schemas.openxmlformats.org/officeDocument/2006/relationships/image" Target="../media/image37.png"/></Relationships>
</file>

<file path=ppt/diagrams/_rels/data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2.svg"/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7" Type="http://schemas.openxmlformats.org/officeDocument/2006/relationships/image" Target="../media/image87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Relationship Id="rId3" Type="http://schemas.openxmlformats.org/officeDocument/2006/relationships/image" Target="../media/image83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diagrams/_rels/data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openxmlformats.org/officeDocument/2006/relationships/image" Target="../media/image96.svg"/><Relationship Id="rId7" Type="http://schemas.openxmlformats.org/officeDocument/2006/relationships/image" Target="../media/image95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0" Type="http://schemas.openxmlformats.org/officeDocument/2006/relationships/image" Target="../media/image98.svg"/><Relationship Id="rId1" Type="http://schemas.openxmlformats.org/officeDocument/2006/relationships/image" Target="../media/image89.png"/></Relationships>
</file>

<file path=ppt/diagrams/_rels/data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svg"/><Relationship Id="rId7" Type="http://schemas.openxmlformats.org/officeDocument/2006/relationships/image" Target="../media/image105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Relationship Id="rId3" Type="http://schemas.openxmlformats.org/officeDocument/2006/relationships/image" Target="../media/image101.png"/><Relationship Id="rId2" Type="http://schemas.openxmlformats.org/officeDocument/2006/relationships/image" Target="../media/image100.svg"/><Relationship Id="rId10" Type="http://schemas.openxmlformats.org/officeDocument/2006/relationships/image" Target="../media/image108.svg"/><Relationship Id="rId1" Type="http://schemas.openxmlformats.org/officeDocument/2006/relationships/image" Target="../media/image99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7" Type="http://schemas.openxmlformats.org/officeDocument/2006/relationships/image" Target="../media/image113.png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image" Target="../media/image110.svg"/><Relationship Id="rId3" Type="http://schemas.openxmlformats.org/officeDocument/2006/relationships/image" Target="../media/image109.png"/><Relationship Id="rId2" Type="http://schemas.openxmlformats.org/officeDocument/2006/relationships/image" Target="../media/image100.svg"/><Relationship Id="rId1" Type="http://schemas.openxmlformats.org/officeDocument/2006/relationships/image" Target="../media/image99.png"/></Relationships>
</file>

<file path=ppt/diagrams/_rels/data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png"/><Relationship Id="rId8" Type="http://schemas.openxmlformats.org/officeDocument/2006/relationships/image" Target="../media/image122.svg"/><Relationship Id="rId7" Type="http://schemas.openxmlformats.org/officeDocument/2006/relationships/image" Target="../media/image121.png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Relationship Id="rId3" Type="http://schemas.openxmlformats.org/officeDocument/2006/relationships/image" Target="../media/image117.png"/><Relationship Id="rId2" Type="http://schemas.openxmlformats.org/officeDocument/2006/relationships/image" Target="../media/image116.svg"/><Relationship Id="rId10" Type="http://schemas.openxmlformats.org/officeDocument/2006/relationships/image" Target="../media/image124.svg"/><Relationship Id="rId1" Type="http://schemas.openxmlformats.org/officeDocument/2006/relationships/image" Target="../media/image115.png"/></Relationships>
</file>

<file path=ppt/diagrams/_rels/data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9.svg"/><Relationship Id="rId5" Type="http://schemas.openxmlformats.org/officeDocument/2006/relationships/image" Target="../media/image128.png"/><Relationship Id="rId4" Type="http://schemas.openxmlformats.org/officeDocument/2006/relationships/image" Target="../media/image127.svg"/><Relationship Id="rId3" Type="http://schemas.openxmlformats.org/officeDocument/2006/relationships/image" Target="../media/image126.png"/><Relationship Id="rId2" Type="http://schemas.openxmlformats.org/officeDocument/2006/relationships/image" Target="../media/image125.svg"/><Relationship Id="rId1" Type="http://schemas.openxmlformats.org/officeDocument/2006/relationships/image" Target="../media/image51.png"/></Relationships>
</file>

<file path=ppt/diagrams/_rels/data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5.svg"/><Relationship Id="rId5" Type="http://schemas.openxmlformats.org/officeDocument/2006/relationships/image" Target="../media/image134.png"/><Relationship Id="rId4" Type="http://schemas.openxmlformats.org/officeDocument/2006/relationships/image" Target="../media/image133.svg"/><Relationship Id="rId3" Type="http://schemas.openxmlformats.org/officeDocument/2006/relationships/image" Target="../media/image132.png"/><Relationship Id="rId2" Type="http://schemas.openxmlformats.org/officeDocument/2006/relationships/image" Target="../media/image131.svg"/><Relationship Id="rId1" Type="http://schemas.openxmlformats.org/officeDocument/2006/relationships/image" Target="../media/image130.png"/></Relationships>
</file>

<file path=ppt/diagrams/_rels/data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1.svg"/><Relationship Id="rId5" Type="http://schemas.openxmlformats.org/officeDocument/2006/relationships/image" Target="../media/image140.png"/><Relationship Id="rId4" Type="http://schemas.openxmlformats.org/officeDocument/2006/relationships/image" Target="../media/image139.svg"/><Relationship Id="rId3" Type="http://schemas.openxmlformats.org/officeDocument/2006/relationships/image" Target="../media/image138.png"/><Relationship Id="rId2" Type="http://schemas.openxmlformats.org/officeDocument/2006/relationships/image" Target="../media/image137.svg"/><Relationship Id="rId1" Type="http://schemas.openxmlformats.org/officeDocument/2006/relationships/image" Target="../media/image136.png"/></Relationships>
</file>

<file path=ppt/diagrams/_rels/data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8.png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146.svg"/><Relationship Id="rId5" Type="http://schemas.openxmlformats.org/officeDocument/2006/relationships/image" Target="../media/image136.png"/><Relationship Id="rId4" Type="http://schemas.openxmlformats.org/officeDocument/2006/relationships/image" Target="../media/image145.svg"/><Relationship Id="rId3" Type="http://schemas.openxmlformats.org/officeDocument/2006/relationships/image" Target="../media/image144.png"/><Relationship Id="rId2" Type="http://schemas.openxmlformats.org/officeDocument/2006/relationships/image" Target="../media/image143.svg"/><Relationship Id="rId10" Type="http://schemas.openxmlformats.org/officeDocument/2006/relationships/image" Target="../media/image147.svg"/><Relationship Id="rId1" Type="http://schemas.openxmlformats.org/officeDocument/2006/relationships/image" Target="../media/image142.png"/></Relationships>
</file>

<file path=ppt/diagrams/_rels/data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/Relationships>
</file>

<file path=ppt/diagrams/_rels/data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7" Type="http://schemas.openxmlformats.org/officeDocument/2006/relationships/image" Target="../media/image69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7" Type="http://schemas.openxmlformats.org/officeDocument/2006/relationships/image" Target="../media/image77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/Relationships>
</file>

<file path=ppt/diagrams/_rels/drawing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svg"/><Relationship Id="rId7" Type="http://schemas.openxmlformats.org/officeDocument/2006/relationships/image" Target="../media/image43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0" Type="http://schemas.openxmlformats.org/officeDocument/2006/relationships/image" Target="../media/image46.svg"/><Relationship Id="rId1" Type="http://schemas.openxmlformats.org/officeDocument/2006/relationships/image" Target="../media/image37.png"/></Relationships>
</file>

<file path=ppt/diagrams/_rels/drawing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2.svg"/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7" Type="http://schemas.openxmlformats.org/officeDocument/2006/relationships/image" Target="../media/image87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Relationship Id="rId3" Type="http://schemas.openxmlformats.org/officeDocument/2006/relationships/image" Target="../media/image83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diagrams/_rels/drawing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openxmlformats.org/officeDocument/2006/relationships/image" Target="../media/image96.svg"/><Relationship Id="rId7" Type="http://schemas.openxmlformats.org/officeDocument/2006/relationships/image" Target="../media/image95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0" Type="http://schemas.openxmlformats.org/officeDocument/2006/relationships/image" Target="../media/image98.svg"/><Relationship Id="rId1" Type="http://schemas.openxmlformats.org/officeDocument/2006/relationships/image" Target="../media/image89.png"/></Relationships>
</file>

<file path=ppt/diagrams/_rels/drawing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svg"/><Relationship Id="rId7" Type="http://schemas.openxmlformats.org/officeDocument/2006/relationships/image" Target="../media/image105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Relationship Id="rId3" Type="http://schemas.openxmlformats.org/officeDocument/2006/relationships/image" Target="../media/image101.png"/><Relationship Id="rId2" Type="http://schemas.openxmlformats.org/officeDocument/2006/relationships/image" Target="../media/image100.svg"/><Relationship Id="rId10" Type="http://schemas.openxmlformats.org/officeDocument/2006/relationships/image" Target="../media/image108.svg"/><Relationship Id="rId1" Type="http://schemas.openxmlformats.org/officeDocument/2006/relationships/image" Target="../media/image99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7" Type="http://schemas.openxmlformats.org/officeDocument/2006/relationships/image" Target="../media/image113.png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image" Target="../media/image110.svg"/><Relationship Id="rId3" Type="http://schemas.openxmlformats.org/officeDocument/2006/relationships/image" Target="../media/image109.png"/><Relationship Id="rId2" Type="http://schemas.openxmlformats.org/officeDocument/2006/relationships/image" Target="../media/image100.svg"/><Relationship Id="rId1" Type="http://schemas.openxmlformats.org/officeDocument/2006/relationships/image" Target="../media/image99.png"/></Relationships>
</file>

<file path=ppt/diagrams/_rels/drawing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png"/><Relationship Id="rId8" Type="http://schemas.openxmlformats.org/officeDocument/2006/relationships/image" Target="../media/image122.svg"/><Relationship Id="rId7" Type="http://schemas.openxmlformats.org/officeDocument/2006/relationships/image" Target="../media/image121.png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Relationship Id="rId3" Type="http://schemas.openxmlformats.org/officeDocument/2006/relationships/image" Target="../media/image117.png"/><Relationship Id="rId2" Type="http://schemas.openxmlformats.org/officeDocument/2006/relationships/image" Target="../media/image116.svg"/><Relationship Id="rId10" Type="http://schemas.openxmlformats.org/officeDocument/2006/relationships/image" Target="../media/image124.svg"/><Relationship Id="rId1" Type="http://schemas.openxmlformats.org/officeDocument/2006/relationships/image" Target="../media/image115.png"/></Relationships>
</file>

<file path=ppt/diagrams/_rels/drawing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9.svg"/><Relationship Id="rId5" Type="http://schemas.openxmlformats.org/officeDocument/2006/relationships/image" Target="../media/image128.png"/><Relationship Id="rId4" Type="http://schemas.openxmlformats.org/officeDocument/2006/relationships/image" Target="../media/image127.svg"/><Relationship Id="rId3" Type="http://schemas.openxmlformats.org/officeDocument/2006/relationships/image" Target="../media/image126.png"/><Relationship Id="rId2" Type="http://schemas.openxmlformats.org/officeDocument/2006/relationships/image" Target="../media/image125.svg"/><Relationship Id="rId1" Type="http://schemas.openxmlformats.org/officeDocument/2006/relationships/image" Target="../media/image51.png"/></Relationships>
</file>

<file path=ppt/diagrams/_rels/drawing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5.svg"/><Relationship Id="rId5" Type="http://schemas.openxmlformats.org/officeDocument/2006/relationships/image" Target="../media/image134.png"/><Relationship Id="rId4" Type="http://schemas.openxmlformats.org/officeDocument/2006/relationships/image" Target="../media/image133.svg"/><Relationship Id="rId3" Type="http://schemas.openxmlformats.org/officeDocument/2006/relationships/image" Target="../media/image132.png"/><Relationship Id="rId2" Type="http://schemas.openxmlformats.org/officeDocument/2006/relationships/image" Target="../media/image131.svg"/><Relationship Id="rId1" Type="http://schemas.openxmlformats.org/officeDocument/2006/relationships/image" Target="../media/image130.png"/></Relationships>
</file>

<file path=ppt/diagrams/_rels/drawing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1.svg"/><Relationship Id="rId5" Type="http://schemas.openxmlformats.org/officeDocument/2006/relationships/image" Target="../media/image140.png"/><Relationship Id="rId4" Type="http://schemas.openxmlformats.org/officeDocument/2006/relationships/image" Target="../media/image139.svg"/><Relationship Id="rId3" Type="http://schemas.openxmlformats.org/officeDocument/2006/relationships/image" Target="../media/image138.png"/><Relationship Id="rId2" Type="http://schemas.openxmlformats.org/officeDocument/2006/relationships/image" Target="../media/image137.svg"/><Relationship Id="rId1" Type="http://schemas.openxmlformats.org/officeDocument/2006/relationships/image" Target="../media/image136.png"/></Relationships>
</file>

<file path=ppt/diagrams/_rels/drawing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8.png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146.svg"/><Relationship Id="rId5" Type="http://schemas.openxmlformats.org/officeDocument/2006/relationships/image" Target="../media/image136.png"/><Relationship Id="rId4" Type="http://schemas.openxmlformats.org/officeDocument/2006/relationships/image" Target="../media/image145.svg"/><Relationship Id="rId3" Type="http://schemas.openxmlformats.org/officeDocument/2006/relationships/image" Target="../media/image144.png"/><Relationship Id="rId2" Type="http://schemas.openxmlformats.org/officeDocument/2006/relationships/image" Target="../media/image143.svg"/><Relationship Id="rId10" Type="http://schemas.openxmlformats.org/officeDocument/2006/relationships/image" Target="../media/image147.svg"/><Relationship Id="rId1" Type="http://schemas.openxmlformats.org/officeDocument/2006/relationships/image" Target="../media/image142.png"/></Relationships>
</file>

<file path=ppt/diagrams/_rels/drawing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/Relationships>
</file>

<file path=ppt/diagrams/_rels/drawing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svg"/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7" Type="http://schemas.openxmlformats.org/officeDocument/2006/relationships/image" Target="../media/image69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7" Type="http://schemas.openxmlformats.org/officeDocument/2006/relationships/image" Target="../media/image77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6193C-A22C-466D-914B-C4F3FD619F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2BF925-543B-4DCE-86A3-44B5D2164C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002060"/>
              </a:solidFill>
              <a:highlight>
                <a:srgbClr val="FFFF00"/>
              </a:highlight>
            </a:rPr>
            <a:t>By the end of this session, the participants will:</a:t>
          </a:r>
          <a:endParaRPr lang="en-US" dirty="0">
            <a:solidFill>
              <a:srgbClr val="002060"/>
            </a:solidFill>
            <a:highlight>
              <a:srgbClr val="FFFF00"/>
            </a:highlight>
          </a:endParaRPr>
        </a:p>
      </dgm:t>
    </dgm:pt>
    <dgm:pt modelId="{CFB1061C-CDA3-4A5A-801B-16767117A7CF}" cxnId="{1C804690-CB4A-410F-A0AC-61A9DAF94091}" type="parTrans">
      <dgm:prSet/>
      <dgm:spPr/>
      <dgm:t>
        <a:bodyPr/>
        <a:lstStyle/>
        <a:p>
          <a:endParaRPr lang="en-US"/>
        </a:p>
      </dgm:t>
    </dgm:pt>
    <dgm:pt modelId="{BC872E7C-4CF3-46B1-865D-09DA11349D6C}" cxnId="{1C804690-CB4A-410F-A0AC-61A9DAF94091}" type="sibTrans">
      <dgm:prSet/>
      <dgm:spPr/>
      <dgm:t>
        <a:bodyPr/>
        <a:lstStyle/>
        <a:p>
          <a:endParaRPr lang="en-US"/>
        </a:p>
      </dgm:t>
    </dgm:pt>
    <dgm:pt modelId="{5B43D1DD-F374-4DAE-A821-C9013BEA9E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Understand Data in the PHC context</a:t>
          </a:r>
          <a:endParaRPr lang="en-US" dirty="0"/>
        </a:p>
      </dgm:t>
    </dgm:pt>
    <dgm:pt modelId="{6A822C8A-D547-4AA1-8D29-34146909DEE7}" cxnId="{88636C83-7377-4B4D-847E-5094A3200CA8}" type="parTrans">
      <dgm:prSet/>
      <dgm:spPr/>
      <dgm:t>
        <a:bodyPr/>
        <a:lstStyle/>
        <a:p>
          <a:endParaRPr lang="en-US"/>
        </a:p>
      </dgm:t>
    </dgm:pt>
    <dgm:pt modelId="{24625BA3-0320-4814-B28E-282CF77D774B}" cxnId="{88636C83-7377-4B4D-847E-5094A3200CA8}" type="sibTrans">
      <dgm:prSet/>
      <dgm:spPr/>
      <dgm:t>
        <a:bodyPr/>
        <a:lstStyle/>
        <a:p>
          <a:endParaRPr lang="en-US"/>
        </a:p>
      </dgm:t>
    </dgm:pt>
    <dgm:pt modelId="{39586934-0E33-4F6D-976D-50D613B7E4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Identify common data sources</a:t>
          </a:r>
          <a:endParaRPr lang="en-US" dirty="0"/>
        </a:p>
      </dgm:t>
    </dgm:pt>
    <dgm:pt modelId="{333E21C0-B5B0-42A1-96FB-2BF30E43F759}" cxnId="{E725CC86-3D2D-4443-BCE6-CC371A4AD3CC}" type="parTrans">
      <dgm:prSet/>
      <dgm:spPr/>
      <dgm:t>
        <a:bodyPr/>
        <a:lstStyle/>
        <a:p>
          <a:endParaRPr lang="en-US"/>
        </a:p>
      </dgm:t>
    </dgm:pt>
    <dgm:pt modelId="{13FA4F5E-DD73-485B-90D4-D8AA5A0FBC18}" cxnId="{E725CC86-3D2D-4443-BCE6-CC371A4AD3CC}" type="sibTrans">
      <dgm:prSet/>
      <dgm:spPr/>
      <dgm:t>
        <a:bodyPr/>
        <a:lstStyle/>
        <a:p>
          <a:endParaRPr lang="en-US"/>
        </a:p>
      </dgm:t>
    </dgm:pt>
    <dgm:pt modelId="{A8116CF6-D492-4FC0-AD75-E41046AF72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Understand collection and entry processes</a:t>
          </a:r>
          <a:endParaRPr lang="en-US" dirty="0"/>
        </a:p>
      </dgm:t>
    </dgm:pt>
    <dgm:pt modelId="{84B181AC-535F-404B-9CD2-42D604BF672A}" cxnId="{910A9D4C-62AD-4737-A035-8C8FA7E76B45}" type="parTrans">
      <dgm:prSet/>
      <dgm:spPr/>
      <dgm:t>
        <a:bodyPr/>
        <a:lstStyle/>
        <a:p>
          <a:endParaRPr lang="en-US"/>
        </a:p>
      </dgm:t>
    </dgm:pt>
    <dgm:pt modelId="{559AA32D-E117-4649-9110-972A44814CEC}" cxnId="{910A9D4C-62AD-4737-A035-8C8FA7E76B45}" type="sibTrans">
      <dgm:prSet/>
      <dgm:spPr/>
      <dgm:t>
        <a:bodyPr/>
        <a:lstStyle/>
        <a:p>
          <a:endParaRPr lang="en-US"/>
        </a:p>
      </dgm:t>
    </dgm:pt>
    <dgm:pt modelId="{43D73B8C-C8FD-4AAA-AEDF-AE0498A587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Apply interpretation for decision-making</a:t>
          </a:r>
          <a:endParaRPr lang="en-US" dirty="0"/>
        </a:p>
      </dgm:t>
    </dgm:pt>
    <dgm:pt modelId="{75E0C3AC-0574-4C5A-9ACA-1F42EF8D3F66}" cxnId="{C986A86D-8446-4191-AB8E-882499935E15}" type="parTrans">
      <dgm:prSet/>
      <dgm:spPr/>
      <dgm:t>
        <a:bodyPr/>
        <a:lstStyle/>
        <a:p>
          <a:endParaRPr lang="en-US"/>
        </a:p>
      </dgm:t>
    </dgm:pt>
    <dgm:pt modelId="{9E001D53-06D8-4F08-97E8-2BAB4C2C06EA}" cxnId="{C986A86D-8446-4191-AB8E-882499935E15}" type="sibTrans">
      <dgm:prSet/>
      <dgm:spPr/>
      <dgm:t>
        <a:bodyPr/>
        <a:lstStyle/>
        <a:p>
          <a:endParaRPr lang="en-US"/>
        </a:p>
      </dgm:t>
    </dgm:pt>
    <dgm:pt modelId="{C7E14906-203A-49F9-A4CF-8786E7CBEA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Apply analytical insights to improve performance</a:t>
          </a:r>
          <a:endParaRPr lang="en-US" dirty="0"/>
        </a:p>
      </dgm:t>
    </dgm:pt>
    <dgm:pt modelId="{BD771FE5-6288-42E4-84E0-7CCCBC3E492B}" cxnId="{9A6AA686-1CB5-4F14-8155-795366D974FD}" type="parTrans">
      <dgm:prSet/>
      <dgm:spPr/>
      <dgm:t>
        <a:bodyPr/>
        <a:lstStyle/>
        <a:p>
          <a:endParaRPr lang="en-US"/>
        </a:p>
      </dgm:t>
    </dgm:pt>
    <dgm:pt modelId="{79CFB90A-3AF2-4D21-860E-A8453DF36E6E}" cxnId="{9A6AA686-1CB5-4F14-8155-795366D974FD}" type="sibTrans">
      <dgm:prSet/>
      <dgm:spPr/>
      <dgm:t>
        <a:bodyPr/>
        <a:lstStyle/>
        <a:p>
          <a:endParaRPr lang="en-US"/>
        </a:p>
      </dgm:t>
    </dgm:pt>
    <dgm:pt modelId="{F0E2A6DB-37AE-42A5-A6B0-B78150AEFEB5}" type="pres">
      <dgm:prSet presAssocID="{53B6193C-A22C-466D-914B-C4F3FD619F1C}" presName="root" presStyleCnt="0">
        <dgm:presLayoutVars>
          <dgm:dir/>
          <dgm:resizeHandles val="exact"/>
        </dgm:presLayoutVars>
      </dgm:prSet>
      <dgm:spPr/>
    </dgm:pt>
    <dgm:pt modelId="{4F71B6C5-167B-43FF-9C0B-6FB7DDB546C6}" type="pres">
      <dgm:prSet presAssocID="{F22BF925-543B-4DCE-86A3-44B5D2164C0B}" presName="compNode" presStyleCnt="0"/>
      <dgm:spPr/>
    </dgm:pt>
    <dgm:pt modelId="{20CB1AE8-42C4-4970-9850-42BC97F2BB2A}" type="pres">
      <dgm:prSet presAssocID="{F22BF925-543B-4DCE-86A3-44B5D2164C0B}" presName="bgRect" presStyleLbl="bgShp" presStyleIdx="0" presStyleCnt="6" custLinFactNeighborX="-5448" custLinFactNeighborY="-235"/>
      <dgm:spPr/>
    </dgm:pt>
    <dgm:pt modelId="{D072B190-F195-4363-B6EB-BD445E22ADC1}" type="pres">
      <dgm:prSet presAssocID="{F22BF925-543B-4DCE-86A3-44B5D2164C0B}" presName="iconRect" presStyleLbl="node1" presStyleIdx="0" presStyleCnt="6" custScaleX="177060" custScaleY="78604" custLinFactX="-600000" custLinFactY="100000" custLinFactNeighborX="-635288" custLinFactNeighborY="140538"/>
      <dgm:spPr/>
    </dgm:pt>
    <dgm:pt modelId="{1A354EB9-6283-416F-9E7F-4B1624BFB1C1}" type="pres">
      <dgm:prSet presAssocID="{F22BF925-543B-4DCE-86A3-44B5D2164C0B}" presName="spaceRect" presStyleCnt="0"/>
      <dgm:spPr/>
    </dgm:pt>
    <dgm:pt modelId="{E253C600-46A5-4A94-9377-84D59CF06F2C}" type="pres">
      <dgm:prSet presAssocID="{F22BF925-543B-4DCE-86A3-44B5D2164C0B}" presName="parTx" presStyleLbl="revTx" presStyleIdx="0" presStyleCnt="6" custScaleX="121283" custLinFactNeighborX="-30225" custLinFactNeighborY="-235">
        <dgm:presLayoutVars>
          <dgm:chMax val="0"/>
          <dgm:chPref val="0"/>
        </dgm:presLayoutVars>
      </dgm:prSet>
      <dgm:spPr/>
    </dgm:pt>
    <dgm:pt modelId="{DC46FBD6-29D1-4E04-8F16-968086EFE3DC}" type="pres">
      <dgm:prSet presAssocID="{BC872E7C-4CF3-46B1-865D-09DA11349D6C}" presName="sibTrans" presStyleCnt="0"/>
      <dgm:spPr/>
    </dgm:pt>
    <dgm:pt modelId="{5BD4C414-DCF0-4992-BE0D-ABBBB4AA840D}" type="pres">
      <dgm:prSet presAssocID="{5B43D1DD-F374-4DAE-A821-C9013BEA9E64}" presName="compNode" presStyleCnt="0"/>
      <dgm:spPr/>
    </dgm:pt>
    <dgm:pt modelId="{BCDDCDB0-47A6-4300-BAB5-67F788801684}" type="pres">
      <dgm:prSet presAssocID="{5B43D1DD-F374-4DAE-A821-C9013BEA9E64}" presName="bgRect" presStyleLbl="bgShp" presStyleIdx="1" presStyleCnt="6"/>
      <dgm:spPr/>
    </dgm:pt>
    <dgm:pt modelId="{7F5D5D93-9C94-4B61-82BC-F3F16A0E6B4B}" type="pres">
      <dgm:prSet presAssocID="{5B43D1DD-F374-4DAE-A821-C9013BEA9E64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D355D35E-C4C4-4B9C-BC61-204631DCB51B}" type="pres">
      <dgm:prSet presAssocID="{5B43D1DD-F374-4DAE-A821-C9013BEA9E64}" presName="spaceRect" presStyleCnt="0"/>
      <dgm:spPr/>
    </dgm:pt>
    <dgm:pt modelId="{45AA2056-13E6-431B-B6FE-2A3A614031A5}" type="pres">
      <dgm:prSet presAssocID="{5B43D1DD-F374-4DAE-A821-C9013BEA9E64}" presName="parTx" presStyleLbl="revTx" presStyleIdx="1" presStyleCnt="6">
        <dgm:presLayoutVars>
          <dgm:chMax val="0"/>
          <dgm:chPref val="0"/>
        </dgm:presLayoutVars>
      </dgm:prSet>
      <dgm:spPr/>
    </dgm:pt>
    <dgm:pt modelId="{BF80156A-FC6A-4649-BC51-6CB5CEFE11D8}" type="pres">
      <dgm:prSet presAssocID="{24625BA3-0320-4814-B28E-282CF77D774B}" presName="sibTrans" presStyleCnt="0"/>
      <dgm:spPr/>
    </dgm:pt>
    <dgm:pt modelId="{45319024-B796-4810-A6C9-39F338DA51C9}" type="pres">
      <dgm:prSet presAssocID="{39586934-0E33-4F6D-976D-50D613B7E4ED}" presName="compNode" presStyleCnt="0"/>
      <dgm:spPr/>
    </dgm:pt>
    <dgm:pt modelId="{8E4CBE1F-233F-4C63-9EBB-CB2C581B5B2F}" type="pres">
      <dgm:prSet presAssocID="{39586934-0E33-4F6D-976D-50D613B7E4ED}" presName="bgRect" presStyleLbl="bgShp" presStyleIdx="2" presStyleCnt="6"/>
      <dgm:spPr/>
    </dgm:pt>
    <dgm:pt modelId="{84494C30-748B-4889-B812-0C9C82F5E7A7}" type="pres">
      <dgm:prSet presAssocID="{39586934-0E33-4F6D-976D-50D613B7E4ED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C7DA4C69-A28F-43F2-A3BB-1FF6A264FDEB}" type="pres">
      <dgm:prSet presAssocID="{39586934-0E33-4F6D-976D-50D613B7E4ED}" presName="spaceRect" presStyleCnt="0"/>
      <dgm:spPr/>
    </dgm:pt>
    <dgm:pt modelId="{4B51EA5D-EDA8-4AAF-B7D9-DDB5867187AF}" type="pres">
      <dgm:prSet presAssocID="{39586934-0E33-4F6D-976D-50D613B7E4ED}" presName="parTx" presStyleLbl="revTx" presStyleIdx="2" presStyleCnt="6">
        <dgm:presLayoutVars>
          <dgm:chMax val="0"/>
          <dgm:chPref val="0"/>
        </dgm:presLayoutVars>
      </dgm:prSet>
      <dgm:spPr/>
    </dgm:pt>
    <dgm:pt modelId="{04F26AB4-A09B-40DB-8F5B-FA900AC5F8ED}" type="pres">
      <dgm:prSet presAssocID="{13FA4F5E-DD73-485B-90D4-D8AA5A0FBC18}" presName="sibTrans" presStyleCnt="0"/>
      <dgm:spPr/>
    </dgm:pt>
    <dgm:pt modelId="{0328BFED-9DDF-45E2-89CA-F465A43CD45A}" type="pres">
      <dgm:prSet presAssocID="{A8116CF6-D492-4FC0-AD75-E41046AF7285}" presName="compNode" presStyleCnt="0"/>
      <dgm:spPr/>
    </dgm:pt>
    <dgm:pt modelId="{17138F08-0DCC-4E07-B258-5F60FCF629BB}" type="pres">
      <dgm:prSet presAssocID="{A8116CF6-D492-4FC0-AD75-E41046AF7285}" presName="bgRect" presStyleLbl="bgShp" presStyleIdx="3" presStyleCnt="6"/>
      <dgm:spPr/>
    </dgm:pt>
    <dgm:pt modelId="{C991DA64-47F1-4547-A067-B7229E45CD0E}" type="pres">
      <dgm:prSet presAssocID="{A8116CF6-D492-4FC0-AD75-E41046AF7285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884410C9-84C9-4253-BD4F-03E3C4DCAD7D}" type="pres">
      <dgm:prSet presAssocID="{A8116CF6-D492-4FC0-AD75-E41046AF7285}" presName="spaceRect" presStyleCnt="0"/>
      <dgm:spPr/>
    </dgm:pt>
    <dgm:pt modelId="{16C641F0-E302-4893-8045-04401B84D791}" type="pres">
      <dgm:prSet presAssocID="{A8116CF6-D492-4FC0-AD75-E41046AF7285}" presName="parTx" presStyleLbl="revTx" presStyleIdx="3" presStyleCnt="6">
        <dgm:presLayoutVars>
          <dgm:chMax val="0"/>
          <dgm:chPref val="0"/>
        </dgm:presLayoutVars>
      </dgm:prSet>
      <dgm:spPr/>
    </dgm:pt>
    <dgm:pt modelId="{4288A801-F467-4040-B62B-150DDCDBAFE0}" type="pres">
      <dgm:prSet presAssocID="{559AA32D-E117-4649-9110-972A44814CEC}" presName="sibTrans" presStyleCnt="0"/>
      <dgm:spPr/>
    </dgm:pt>
    <dgm:pt modelId="{8C6C4502-4384-4109-8BFF-8FD3E886FAB8}" type="pres">
      <dgm:prSet presAssocID="{43D73B8C-C8FD-4AAA-AEDF-AE0498A58783}" presName="compNode" presStyleCnt="0"/>
      <dgm:spPr/>
    </dgm:pt>
    <dgm:pt modelId="{48952996-D0AB-40D1-A869-B76362519943}" type="pres">
      <dgm:prSet presAssocID="{43D73B8C-C8FD-4AAA-AEDF-AE0498A58783}" presName="bgRect" presStyleLbl="bgShp" presStyleIdx="4" presStyleCnt="6"/>
      <dgm:spPr/>
    </dgm:pt>
    <dgm:pt modelId="{96E4835C-68D9-465F-9DD4-667371612DDA}" type="pres">
      <dgm:prSet presAssocID="{43D73B8C-C8FD-4AAA-AEDF-AE0498A58783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B72C1093-0C3B-4928-831A-3B9FC4CD0AE2}" type="pres">
      <dgm:prSet presAssocID="{43D73B8C-C8FD-4AAA-AEDF-AE0498A58783}" presName="spaceRect" presStyleCnt="0"/>
      <dgm:spPr/>
    </dgm:pt>
    <dgm:pt modelId="{5864F140-11EB-4955-A985-E4EA8E764AF2}" type="pres">
      <dgm:prSet presAssocID="{43D73B8C-C8FD-4AAA-AEDF-AE0498A58783}" presName="parTx" presStyleLbl="revTx" presStyleIdx="4" presStyleCnt="6">
        <dgm:presLayoutVars>
          <dgm:chMax val="0"/>
          <dgm:chPref val="0"/>
        </dgm:presLayoutVars>
      </dgm:prSet>
      <dgm:spPr/>
    </dgm:pt>
    <dgm:pt modelId="{90CB9C9B-F2CB-4ADB-B4C9-F430156D4A9E}" type="pres">
      <dgm:prSet presAssocID="{9E001D53-06D8-4F08-97E8-2BAB4C2C06EA}" presName="sibTrans" presStyleCnt="0"/>
      <dgm:spPr/>
    </dgm:pt>
    <dgm:pt modelId="{1C04D4BF-F3BF-426C-97DB-77427A8386DC}" type="pres">
      <dgm:prSet presAssocID="{C7E14906-203A-49F9-A4CF-8786E7CBEA5B}" presName="compNode" presStyleCnt="0"/>
      <dgm:spPr/>
    </dgm:pt>
    <dgm:pt modelId="{DFD76774-8FBC-435C-AC7B-0B271AB753DF}" type="pres">
      <dgm:prSet presAssocID="{C7E14906-203A-49F9-A4CF-8786E7CBEA5B}" presName="bgRect" presStyleLbl="bgShp" presStyleIdx="5" presStyleCnt="6"/>
      <dgm:spPr/>
    </dgm:pt>
    <dgm:pt modelId="{CB0AB474-2A41-461A-8C44-F816A3CD3C54}" type="pres">
      <dgm:prSet presAssocID="{C7E14906-203A-49F9-A4CF-8786E7CBEA5B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F350C22E-52E1-4716-A1BD-F824CF982C1C}" type="pres">
      <dgm:prSet presAssocID="{C7E14906-203A-49F9-A4CF-8786E7CBEA5B}" presName="spaceRect" presStyleCnt="0"/>
      <dgm:spPr/>
    </dgm:pt>
    <dgm:pt modelId="{9A284310-9F5D-4BBE-AA1B-F87F2E116A74}" type="pres">
      <dgm:prSet presAssocID="{C7E14906-203A-49F9-A4CF-8786E7CBEA5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5596909-EF19-4F3B-BAD8-A4EB3FDA4DEA}" type="presOf" srcId="{C7E14906-203A-49F9-A4CF-8786E7CBEA5B}" destId="{9A284310-9F5D-4BBE-AA1B-F87F2E116A74}" srcOrd="0" destOrd="0" presId="urn:microsoft.com/office/officeart/2018/2/layout/IconVerticalSolidList"/>
    <dgm:cxn modelId="{62D4073B-7E71-48D6-8ADE-1C9D9148084C}" type="presOf" srcId="{53B6193C-A22C-466D-914B-C4F3FD619F1C}" destId="{F0E2A6DB-37AE-42A5-A6B0-B78150AEFEB5}" srcOrd="0" destOrd="0" presId="urn:microsoft.com/office/officeart/2018/2/layout/IconVerticalSolidList"/>
    <dgm:cxn modelId="{3B10B65B-D301-48AA-B97E-3D1BB89D88AE}" type="presOf" srcId="{5B43D1DD-F374-4DAE-A821-C9013BEA9E64}" destId="{45AA2056-13E6-431B-B6FE-2A3A614031A5}" srcOrd="0" destOrd="0" presId="urn:microsoft.com/office/officeart/2018/2/layout/IconVerticalSolidList"/>
    <dgm:cxn modelId="{910A9D4C-62AD-4737-A035-8C8FA7E76B45}" srcId="{53B6193C-A22C-466D-914B-C4F3FD619F1C}" destId="{A8116CF6-D492-4FC0-AD75-E41046AF7285}" srcOrd="3" destOrd="0" parTransId="{84B181AC-535F-404B-9CD2-42D604BF672A}" sibTransId="{559AA32D-E117-4649-9110-972A44814CEC}"/>
    <dgm:cxn modelId="{C986A86D-8446-4191-AB8E-882499935E15}" srcId="{53B6193C-A22C-466D-914B-C4F3FD619F1C}" destId="{43D73B8C-C8FD-4AAA-AEDF-AE0498A58783}" srcOrd="4" destOrd="0" parTransId="{75E0C3AC-0574-4C5A-9ACA-1F42EF8D3F66}" sibTransId="{9E001D53-06D8-4F08-97E8-2BAB4C2C06EA}"/>
    <dgm:cxn modelId="{DE40387A-4B85-402D-A543-27A8DFBCCE57}" type="presOf" srcId="{A8116CF6-D492-4FC0-AD75-E41046AF7285}" destId="{16C641F0-E302-4893-8045-04401B84D791}" srcOrd="0" destOrd="0" presId="urn:microsoft.com/office/officeart/2018/2/layout/IconVerticalSolidList"/>
    <dgm:cxn modelId="{88636C83-7377-4B4D-847E-5094A3200CA8}" srcId="{53B6193C-A22C-466D-914B-C4F3FD619F1C}" destId="{5B43D1DD-F374-4DAE-A821-C9013BEA9E64}" srcOrd="1" destOrd="0" parTransId="{6A822C8A-D547-4AA1-8D29-34146909DEE7}" sibTransId="{24625BA3-0320-4814-B28E-282CF77D774B}"/>
    <dgm:cxn modelId="{9A6AA686-1CB5-4F14-8155-795366D974FD}" srcId="{53B6193C-A22C-466D-914B-C4F3FD619F1C}" destId="{C7E14906-203A-49F9-A4CF-8786E7CBEA5B}" srcOrd="5" destOrd="0" parTransId="{BD771FE5-6288-42E4-84E0-7CCCBC3E492B}" sibTransId="{79CFB90A-3AF2-4D21-860E-A8453DF36E6E}"/>
    <dgm:cxn modelId="{E725CC86-3D2D-4443-BCE6-CC371A4AD3CC}" srcId="{53B6193C-A22C-466D-914B-C4F3FD619F1C}" destId="{39586934-0E33-4F6D-976D-50D613B7E4ED}" srcOrd="2" destOrd="0" parTransId="{333E21C0-B5B0-42A1-96FB-2BF30E43F759}" sibTransId="{13FA4F5E-DD73-485B-90D4-D8AA5A0FBC18}"/>
    <dgm:cxn modelId="{1C804690-CB4A-410F-A0AC-61A9DAF94091}" srcId="{53B6193C-A22C-466D-914B-C4F3FD619F1C}" destId="{F22BF925-543B-4DCE-86A3-44B5D2164C0B}" srcOrd="0" destOrd="0" parTransId="{CFB1061C-CDA3-4A5A-801B-16767117A7CF}" sibTransId="{BC872E7C-4CF3-46B1-865D-09DA11349D6C}"/>
    <dgm:cxn modelId="{FE48ECC0-28F8-4B02-B94F-528DF33D4417}" type="presOf" srcId="{43D73B8C-C8FD-4AAA-AEDF-AE0498A58783}" destId="{5864F140-11EB-4955-A985-E4EA8E764AF2}" srcOrd="0" destOrd="0" presId="urn:microsoft.com/office/officeart/2018/2/layout/IconVerticalSolidList"/>
    <dgm:cxn modelId="{065754E6-7422-4763-890E-832167125A0A}" type="presOf" srcId="{F22BF925-543B-4DCE-86A3-44B5D2164C0B}" destId="{E253C600-46A5-4A94-9377-84D59CF06F2C}" srcOrd="0" destOrd="0" presId="urn:microsoft.com/office/officeart/2018/2/layout/IconVerticalSolidList"/>
    <dgm:cxn modelId="{30B004FC-529B-4738-A936-F9DD82BEA8D8}" type="presOf" srcId="{39586934-0E33-4F6D-976D-50D613B7E4ED}" destId="{4B51EA5D-EDA8-4AAF-B7D9-DDB5867187AF}" srcOrd="0" destOrd="0" presId="urn:microsoft.com/office/officeart/2018/2/layout/IconVerticalSolidList"/>
    <dgm:cxn modelId="{E0B54FC0-9856-466B-BF21-F79326B437D5}" type="presParOf" srcId="{F0E2A6DB-37AE-42A5-A6B0-B78150AEFEB5}" destId="{4F71B6C5-167B-43FF-9C0B-6FB7DDB546C6}" srcOrd="0" destOrd="0" presId="urn:microsoft.com/office/officeart/2018/2/layout/IconVerticalSolidList"/>
    <dgm:cxn modelId="{0BCEBFE8-B70A-411D-89CB-6C7BADB042E6}" type="presParOf" srcId="{4F71B6C5-167B-43FF-9C0B-6FB7DDB546C6}" destId="{20CB1AE8-42C4-4970-9850-42BC97F2BB2A}" srcOrd="0" destOrd="0" presId="urn:microsoft.com/office/officeart/2018/2/layout/IconVerticalSolidList"/>
    <dgm:cxn modelId="{79C73101-C46E-4A05-B33E-4958ED91F5E9}" type="presParOf" srcId="{4F71B6C5-167B-43FF-9C0B-6FB7DDB546C6}" destId="{D072B190-F195-4363-B6EB-BD445E22ADC1}" srcOrd="1" destOrd="0" presId="urn:microsoft.com/office/officeart/2018/2/layout/IconVerticalSolidList"/>
    <dgm:cxn modelId="{E39827F4-8667-4A71-8682-1564FCCFAF93}" type="presParOf" srcId="{4F71B6C5-167B-43FF-9C0B-6FB7DDB546C6}" destId="{1A354EB9-6283-416F-9E7F-4B1624BFB1C1}" srcOrd="2" destOrd="0" presId="urn:microsoft.com/office/officeart/2018/2/layout/IconVerticalSolidList"/>
    <dgm:cxn modelId="{F114D290-A502-4AF6-9AC0-C03566B76154}" type="presParOf" srcId="{4F71B6C5-167B-43FF-9C0B-6FB7DDB546C6}" destId="{E253C600-46A5-4A94-9377-84D59CF06F2C}" srcOrd="3" destOrd="0" presId="urn:microsoft.com/office/officeart/2018/2/layout/IconVerticalSolidList"/>
    <dgm:cxn modelId="{18B52330-EB03-4B0C-B96C-5420D92A6565}" type="presParOf" srcId="{F0E2A6DB-37AE-42A5-A6B0-B78150AEFEB5}" destId="{DC46FBD6-29D1-4E04-8F16-968086EFE3DC}" srcOrd="1" destOrd="0" presId="urn:microsoft.com/office/officeart/2018/2/layout/IconVerticalSolidList"/>
    <dgm:cxn modelId="{5D409A66-E4CF-4366-BB44-98E09C23BB7D}" type="presParOf" srcId="{F0E2A6DB-37AE-42A5-A6B0-B78150AEFEB5}" destId="{5BD4C414-DCF0-4992-BE0D-ABBBB4AA840D}" srcOrd="2" destOrd="0" presId="urn:microsoft.com/office/officeart/2018/2/layout/IconVerticalSolidList"/>
    <dgm:cxn modelId="{C2C85135-A8C2-460D-9ECC-1D7BC33C4681}" type="presParOf" srcId="{5BD4C414-DCF0-4992-BE0D-ABBBB4AA840D}" destId="{BCDDCDB0-47A6-4300-BAB5-67F788801684}" srcOrd="0" destOrd="0" presId="urn:microsoft.com/office/officeart/2018/2/layout/IconVerticalSolidList"/>
    <dgm:cxn modelId="{EEEB87C2-EFE9-4144-B4B8-2FD58333CFFB}" type="presParOf" srcId="{5BD4C414-DCF0-4992-BE0D-ABBBB4AA840D}" destId="{7F5D5D93-9C94-4B61-82BC-F3F16A0E6B4B}" srcOrd="1" destOrd="0" presId="urn:microsoft.com/office/officeart/2018/2/layout/IconVerticalSolidList"/>
    <dgm:cxn modelId="{D797E2F4-E1E0-4529-804C-A17743389DC3}" type="presParOf" srcId="{5BD4C414-DCF0-4992-BE0D-ABBBB4AA840D}" destId="{D355D35E-C4C4-4B9C-BC61-204631DCB51B}" srcOrd="2" destOrd="0" presId="urn:microsoft.com/office/officeart/2018/2/layout/IconVerticalSolidList"/>
    <dgm:cxn modelId="{C27D2DAD-B79A-4D83-A6EC-DEB450A9D0F7}" type="presParOf" srcId="{5BD4C414-DCF0-4992-BE0D-ABBBB4AA840D}" destId="{45AA2056-13E6-431B-B6FE-2A3A614031A5}" srcOrd="3" destOrd="0" presId="urn:microsoft.com/office/officeart/2018/2/layout/IconVerticalSolidList"/>
    <dgm:cxn modelId="{74F3F6E0-B8C9-4FB3-8196-5AB28552C3D6}" type="presParOf" srcId="{F0E2A6DB-37AE-42A5-A6B0-B78150AEFEB5}" destId="{BF80156A-FC6A-4649-BC51-6CB5CEFE11D8}" srcOrd="3" destOrd="0" presId="urn:microsoft.com/office/officeart/2018/2/layout/IconVerticalSolidList"/>
    <dgm:cxn modelId="{F2AC1026-4EAA-47C5-ACAD-ACE327412CCF}" type="presParOf" srcId="{F0E2A6DB-37AE-42A5-A6B0-B78150AEFEB5}" destId="{45319024-B796-4810-A6C9-39F338DA51C9}" srcOrd="4" destOrd="0" presId="urn:microsoft.com/office/officeart/2018/2/layout/IconVerticalSolidList"/>
    <dgm:cxn modelId="{DD4A4B13-879C-4FF3-AC9F-5BF73BCECB66}" type="presParOf" srcId="{45319024-B796-4810-A6C9-39F338DA51C9}" destId="{8E4CBE1F-233F-4C63-9EBB-CB2C581B5B2F}" srcOrd="0" destOrd="0" presId="urn:microsoft.com/office/officeart/2018/2/layout/IconVerticalSolidList"/>
    <dgm:cxn modelId="{0E3808B2-64C8-4D11-AB45-9E29C131D6C2}" type="presParOf" srcId="{45319024-B796-4810-A6C9-39F338DA51C9}" destId="{84494C30-748B-4889-B812-0C9C82F5E7A7}" srcOrd="1" destOrd="0" presId="urn:microsoft.com/office/officeart/2018/2/layout/IconVerticalSolidList"/>
    <dgm:cxn modelId="{FA47A136-BBBE-4579-8E4E-F17C56FB8173}" type="presParOf" srcId="{45319024-B796-4810-A6C9-39F338DA51C9}" destId="{C7DA4C69-A28F-43F2-A3BB-1FF6A264FDEB}" srcOrd="2" destOrd="0" presId="urn:microsoft.com/office/officeart/2018/2/layout/IconVerticalSolidList"/>
    <dgm:cxn modelId="{E115BE6A-4372-46A9-9BCB-DA83C828E3A3}" type="presParOf" srcId="{45319024-B796-4810-A6C9-39F338DA51C9}" destId="{4B51EA5D-EDA8-4AAF-B7D9-DDB5867187AF}" srcOrd="3" destOrd="0" presId="urn:microsoft.com/office/officeart/2018/2/layout/IconVerticalSolidList"/>
    <dgm:cxn modelId="{E47D57A0-30F5-4F71-8F1A-DE9795A9E8E8}" type="presParOf" srcId="{F0E2A6DB-37AE-42A5-A6B0-B78150AEFEB5}" destId="{04F26AB4-A09B-40DB-8F5B-FA900AC5F8ED}" srcOrd="5" destOrd="0" presId="urn:microsoft.com/office/officeart/2018/2/layout/IconVerticalSolidList"/>
    <dgm:cxn modelId="{AF9846DD-03CD-42A3-AC9C-E05A6AAE485D}" type="presParOf" srcId="{F0E2A6DB-37AE-42A5-A6B0-B78150AEFEB5}" destId="{0328BFED-9DDF-45E2-89CA-F465A43CD45A}" srcOrd="6" destOrd="0" presId="urn:microsoft.com/office/officeart/2018/2/layout/IconVerticalSolidList"/>
    <dgm:cxn modelId="{C7C6B536-5F2D-44DF-AA07-16E6C08EFDE0}" type="presParOf" srcId="{0328BFED-9DDF-45E2-89CA-F465A43CD45A}" destId="{17138F08-0DCC-4E07-B258-5F60FCF629BB}" srcOrd="0" destOrd="0" presId="urn:microsoft.com/office/officeart/2018/2/layout/IconVerticalSolidList"/>
    <dgm:cxn modelId="{E7E91BEA-A440-418A-B766-5FFA8138F0FC}" type="presParOf" srcId="{0328BFED-9DDF-45E2-89CA-F465A43CD45A}" destId="{C991DA64-47F1-4547-A067-B7229E45CD0E}" srcOrd="1" destOrd="0" presId="urn:microsoft.com/office/officeart/2018/2/layout/IconVerticalSolidList"/>
    <dgm:cxn modelId="{B8182338-454C-4565-98BE-C658F648D620}" type="presParOf" srcId="{0328BFED-9DDF-45E2-89CA-F465A43CD45A}" destId="{884410C9-84C9-4253-BD4F-03E3C4DCAD7D}" srcOrd="2" destOrd="0" presId="urn:microsoft.com/office/officeart/2018/2/layout/IconVerticalSolidList"/>
    <dgm:cxn modelId="{7C9F2608-CC2E-4D71-95A0-32EA31AD0B1D}" type="presParOf" srcId="{0328BFED-9DDF-45E2-89CA-F465A43CD45A}" destId="{16C641F0-E302-4893-8045-04401B84D791}" srcOrd="3" destOrd="0" presId="urn:microsoft.com/office/officeart/2018/2/layout/IconVerticalSolidList"/>
    <dgm:cxn modelId="{98FB1410-7E82-4ECA-970A-5AAB2B338A74}" type="presParOf" srcId="{F0E2A6DB-37AE-42A5-A6B0-B78150AEFEB5}" destId="{4288A801-F467-4040-B62B-150DDCDBAFE0}" srcOrd="7" destOrd="0" presId="urn:microsoft.com/office/officeart/2018/2/layout/IconVerticalSolidList"/>
    <dgm:cxn modelId="{FC1F10D7-9265-4EB4-9BD1-27F035520F66}" type="presParOf" srcId="{F0E2A6DB-37AE-42A5-A6B0-B78150AEFEB5}" destId="{8C6C4502-4384-4109-8BFF-8FD3E886FAB8}" srcOrd="8" destOrd="0" presId="urn:microsoft.com/office/officeart/2018/2/layout/IconVerticalSolidList"/>
    <dgm:cxn modelId="{38F0ED22-F8E3-4C3E-8B68-0D2B95C38CDC}" type="presParOf" srcId="{8C6C4502-4384-4109-8BFF-8FD3E886FAB8}" destId="{48952996-D0AB-40D1-A869-B76362519943}" srcOrd="0" destOrd="0" presId="urn:microsoft.com/office/officeart/2018/2/layout/IconVerticalSolidList"/>
    <dgm:cxn modelId="{10918FB7-395F-4543-B773-B2872B849724}" type="presParOf" srcId="{8C6C4502-4384-4109-8BFF-8FD3E886FAB8}" destId="{96E4835C-68D9-465F-9DD4-667371612DDA}" srcOrd="1" destOrd="0" presId="urn:microsoft.com/office/officeart/2018/2/layout/IconVerticalSolidList"/>
    <dgm:cxn modelId="{C6EA73B5-F749-4EAF-8853-C47995AE1FE1}" type="presParOf" srcId="{8C6C4502-4384-4109-8BFF-8FD3E886FAB8}" destId="{B72C1093-0C3B-4928-831A-3B9FC4CD0AE2}" srcOrd="2" destOrd="0" presId="urn:microsoft.com/office/officeart/2018/2/layout/IconVerticalSolidList"/>
    <dgm:cxn modelId="{08B6CF93-5407-4B63-BBE3-22076314CC8E}" type="presParOf" srcId="{8C6C4502-4384-4109-8BFF-8FD3E886FAB8}" destId="{5864F140-11EB-4955-A985-E4EA8E764AF2}" srcOrd="3" destOrd="0" presId="urn:microsoft.com/office/officeart/2018/2/layout/IconVerticalSolidList"/>
    <dgm:cxn modelId="{D97C30E6-4E65-4FD7-9E97-9986EF07A01B}" type="presParOf" srcId="{F0E2A6DB-37AE-42A5-A6B0-B78150AEFEB5}" destId="{90CB9C9B-F2CB-4ADB-B4C9-F430156D4A9E}" srcOrd="9" destOrd="0" presId="urn:microsoft.com/office/officeart/2018/2/layout/IconVerticalSolidList"/>
    <dgm:cxn modelId="{51A2441E-0CE0-44BB-9485-AD7DCA208156}" type="presParOf" srcId="{F0E2A6DB-37AE-42A5-A6B0-B78150AEFEB5}" destId="{1C04D4BF-F3BF-426C-97DB-77427A8386DC}" srcOrd="10" destOrd="0" presId="urn:microsoft.com/office/officeart/2018/2/layout/IconVerticalSolidList"/>
    <dgm:cxn modelId="{0290922F-87B7-4044-90AC-74D5245F22AA}" type="presParOf" srcId="{1C04D4BF-F3BF-426C-97DB-77427A8386DC}" destId="{DFD76774-8FBC-435C-AC7B-0B271AB753DF}" srcOrd="0" destOrd="0" presId="urn:microsoft.com/office/officeart/2018/2/layout/IconVerticalSolidList"/>
    <dgm:cxn modelId="{9387DF35-AE05-4CDD-80B9-E1C8536860ED}" type="presParOf" srcId="{1C04D4BF-F3BF-426C-97DB-77427A8386DC}" destId="{CB0AB474-2A41-461A-8C44-F816A3CD3C54}" srcOrd="1" destOrd="0" presId="urn:microsoft.com/office/officeart/2018/2/layout/IconVerticalSolidList"/>
    <dgm:cxn modelId="{1D12AC26-38FF-47EE-AB5C-2ED6C04CDB4A}" type="presParOf" srcId="{1C04D4BF-F3BF-426C-97DB-77427A8386DC}" destId="{F350C22E-52E1-4716-A1BD-F824CF982C1C}" srcOrd="2" destOrd="0" presId="urn:microsoft.com/office/officeart/2018/2/layout/IconVerticalSolidList"/>
    <dgm:cxn modelId="{B6FDEF6F-A66C-4BDC-B1DB-9D9D88A6FD93}" type="presParOf" srcId="{1C04D4BF-F3BF-426C-97DB-77427A8386DC}" destId="{9A284310-9F5D-4BBE-AA1B-F87F2E116A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E14715-E45B-407A-B124-86DFD5AEA8C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8DED4-DE41-4224-AAFC-8612542C4F69}">
      <dgm:prSet/>
      <dgm:spPr/>
      <dgm:t>
        <a:bodyPr/>
        <a:lstStyle/>
        <a:p>
          <a:r>
            <a:rPr lang="en-US"/>
            <a:t>Define</a:t>
          </a:r>
        </a:p>
      </dgm:t>
    </dgm:pt>
    <dgm:pt modelId="{EF568114-C2AC-4B9C-8558-C9C7FE7C4F54}" cxnId="{6425B9B5-BB19-401A-82B8-081D8E6CEBA6}" type="parTrans">
      <dgm:prSet/>
      <dgm:spPr/>
      <dgm:t>
        <a:bodyPr/>
        <a:lstStyle/>
        <a:p>
          <a:endParaRPr lang="en-US"/>
        </a:p>
      </dgm:t>
    </dgm:pt>
    <dgm:pt modelId="{A71B08EB-BF7C-44A9-8855-0EDE03B014BA}" cxnId="{6425B9B5-BB19-401A-82B8-081D8E6CEBA6}" type="sibTrans">
      <dgm:prSet/>
      <dgm:spPr/>
      <dgm:t>
        <a:bodyPr/>
        <a:lstStyle/>
        <a:p>
          <a:endParaRPr lang="en-US"/>
        </a:p>
      </dgm:t>
    </dgm:pt>
    <dgm:pt modelId="{88B5ED7A-58A1-4C94-A460-8E9153CB6F05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Define data validation and its importance</a:t>
          </a:r>
        </a:p>
      </dgm:t>
    </dgm:pt>
    <dgm:pt modelId="{DBF6CCA7-9563-4CE6-9B4D-1E42C2A77765}" cxnId="{EB5C2C8B-BF73-4C31-BFBA-1C8EB09B774C}" type="parTrans">
      <dgm:prSet/>
      <dgm:spPr/>
      <dgm:t>
        <a:bodyPr/>
        <a:lstStyle/>
        <a:p>
          <a:endParaRPr lang="en-US"/>
        </a:p>
      </dgm:t>
    </dgm:pt>
    <dgm:pt modelId="{746C1A29-EBF2-47AB-B788-4D8509459623}" cxnId="{EB5C2C8B-BF73-4C31-BFBA-1C8EB09B774C}" type="sibTrans">
      <dgm:prSet/>
      <dgm:spPr/>
      <dgm:t>
        <a:bodyPr/>
        <a:lstStyle/>
        <a:p>
          <a:endParaRPr lang="en-US"/>
        </a:p>
      </dgm:t>
    </dgm:pt>
    <dgm:pt modelId="{75C270A1-524A-4F35-945D-9E337B3BB050}">
      <dgm:prSet/>
      <dgm:spPr/>
      <dgm:t>
        <a:bodyPr/>
        <a:lstStyle/>
        <a:p>
          <a:r>
            <a:rPr lang="en-US"/>
            <a:t>Link</a:t>
          </a:r>
        </a:p>
      </dgm:t>
    </dgm:pt>
    <dgm:pt modelId="{6C3D81C4-F824-4DC7-8EF3-4B1BA26DFA81}" cxnId="{005E175E-51ED-4039-BD6D-2F2D7C6BC1AB}" type="parTrans">
      <dgm:prSet/>
      <dgm:spPr/>
      <dgm:t>
        <a:bodyPr/>
        <a:lstStyle/>
        <a:p>
          <a:endParaRPr lang="en-US"/>
        </a:p>
      </dgm:t>
    </dgm:pt>
    <dgm:pt modelId="{8D816018-B8A1-411C-AF33-09EC5212256B}" cxnId="{005E175E-51ED-4039-BD6D-2F2D7C6BC1AB}" type="sibTrans">
      <dgm:prSet/>
      <dgm:spPr/>
      <dgm:t>
        <a:bodyPr/>
        <a:lstStyle/>
        <a:p>
          <a:endParaRPr lang="en-US"/>
        </a:p>
      </dgm:t>
    </dgm:pt>
    <dgm:pt modelId="{572037B8-BDEB-40D3-A2F6-F73CE01872E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Link validation to understanding variation</a:t>
          </a:r>
        </a:p>
      </dgm:t>
    </dgm:pt>
    <dgm:pt modelId="{4E504EF7-DF85-436C-9903-3CEBBDD83BDC}" cxnId="{B3A76C2B-19E0-47B3-A541-F89C67CF3B6B}" type="parTrans">
      <dgm:prSet/>
      <dgm:spPr/>
      <dgm:t>
        <a:bodyPr/>
        <a:lstStyle/>
        <a:p>
          <a:endParaRPr lang="en-US"/>
        </a:p>
      </dgm:t>
    </dgm:pt>
    <dgm:pt modelId="{6961CD94-2F6C-4024-9D51-D350683678A0}" cxnId="{B3A76C2B-19E0-47B3-A541-F89C67CF3B6B}" type="sibTrans">
      <dgm:prSet/>
      <dgm:spPr/>
      <dgm:t>
        <a:bodyPr/>
        <a:lstStyle/>
        <a:p>
          <a:endParaRPr lang="en-US"/>
        </a:p>
      </dgm:t>
    </dgm:pt>
    <dgm:pt modelId="{6BF68D6A-E5C0-4B0B-A04D-C5FFC1BA2644}">
      <dgm:prSet/>
      <dgm:spPr/>
      <dgm:t>
        <a:bodyPr/>
        <a:lstStyle/>
        <a:p>
          <a:r>
            <a:rPr lang="en-US"/>
            <a:t>Identify</a:t>
          </a:r>
        </a:p>
      </dgm:t>
    </dgm:pt>
    <dgm:pt modelId="{9A6C71A8-244A-402B-803C-082E013B623A}" cxnId="{7C7CFF01-2850-4BEF-BCA5-DD3A99CA7C35}" type="parTrans">
      <dgm:prSet/>
      <dgm:spPr/>
      <dgm:t>
        <a:bodyPr/>
        <a:lstStyle/>
        <a:p>
          <a:endParaRPr lang="en-US"/>
        </a:p>
      </dgm:t>
    </dgm:pt>
    <dgm:pt modelId="{789A6383-E5AD-4B1F-BBA3-A9545CBE0ADA}" cxnId="{7C7CFF01-2850-4BEF-BCA5-DD3A99CA7C35}" type="sibTrans">
      <dgm:prSet/>
      <dgm:spPr/>
      <dgm:t>
        <a:bodyPr/>
        <a:lstStyle/>
        <a:p>
          <a:endParaRPr lang="en-US"/>
        </a:p>
      </dgm:t>
    </dgm:pt>
    <dgm:pt modelId="{F8A09F83-1E06-4DDF-A154-FD7A9ABB089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Identify common data errors and causes</a:t>
          </a:r>
        </a:p>
      </dgm:t>
    </dgm:pt>
    <dgm:pt modelId="{4E2A7083-D264-4100-BCF7-D4F608EB3D60}" cxnId="{147B4B2A-D386-40A6-85A3-694473336962}" type="parTrans">
      <dgm:prSet/>
      <dgm:spPr/>
      <dgm:t>
        <a:bodyPr/>
        <a:lstStyle/>
        <a:p>
          <a:endParaRPr lang="en-US"/>
        </a:p>
      </dgm:t>
    </dgm:pt>
    <dgm:pt modelId="{A4A56F29-0646-456F-8BD7-2E309E4DD1DF}" cxnId="{147B4B2A-D386-40A6-85A3-694473336962}" type="sibTrans">
      <dgm:prSet/>
      <dgm:spPr/>
      <dgm:t>
        <a:bodyPr/>
        <a:lstStyle/>
        <a:p>
          <a:endParaRPr lang="en-US"/>
        </a:p>
      </dgm:t>
    </dgm:pt>
    <dgm:pt modelId="{D5D6E883-0FBC-4B55-8CFF-8B7CAFF1D3F8}">
      <dgm:prSet/>
      <dgm:spPr/>
      <dgm:t>
        <a:bodyPr/>
        <a:lstStyle/>
        <a:p>
          <a:r>
            <a:rPr lang="en-US"/>
            <a:t>Describe</a:t>
          </a:r>
        </a:p>
      </dgm:t>
    </dgm:pt>
    <dgm:pt modelId="{A0EA67C4-A69E-46A3-BEDA-07CC2695885C}" cxnId="{19FBC364-B42D-45E1-B13D-F319CE6EE4AF}" type="parTrans">
      <dgm:prSet/>
      <dgm:spPr/>
      <dgm:t>
        <a:bodyPr/>
        <a:lstStyle/>
        <a:p>
          <a:endParaRPr lang="en-US"/>
        </a:p>
      </dgm:t>
    </dgm:pt>
    <dgm:pt modelId="{EA3D811F-80B3-4876-AD58-38C85CA72B52}" cxnId="{19FBC364-B42D-45E1-B13D-F319CE6EE4AF}" type="sibTrans">
      <dgm:prSet/>
      <dgm:spPr/>
      <dgm:t>
        <a:bodyPr/>
        <a:lstStyle/>
        <a:p>
          <a:endParaRPr lang="en-US"/>
        </a:p>
      </dgm:t>
    </dgm:pt>
    <dgm:pt modelId="{E0BDD445-0E1F-41C9-9399-37441FFFC78C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Describe steps for correcting inaccurate data</a:t>
          </a:r>
        </a:p>
      </dgm:t>
    </dgm:pt>
    <dgm:pt modelId="{D3699E07-E431-403F-86DF-893016AF51F7}" cxnId="{246D3E09-589B-453A-BADD-7F9755562114}" type="parTrans">
      <dgm:prSet/>
      <dgm:spPr/>
      <dgm:t>
        <a:bodyPr/>
        <a:lstStyle/>
        <a:p>
          <a:endParaRPr lang="en-US"/>
        </a:p>
      </dgm:t>
    </dgm:pt>
    <dgm:pt modelId="{DDC03C2A-F507-4A67-AA54-63D5B687EBF2}" cxnId="{246D3E09-589B-453A-BADD-7F9755562114}" type="sibTrans">
      <dgm:prSet/>
      <dgm:spPr/>
      <dgm:t>
        <a:bodyPr/>
        <a:lstStyle/>
        <a:p>
          <a:endParaRPr lang="en-US"/>
        </a:p>
      </dgm:t>
    </dgm:pt>
    <dgm:pt modelId="{940AF132-66E0-46E6-9F96-9F954707943C}">
      <dgm:prSet/>
      <dgm:spPr/>
      <dgm:t>
        <a:bodyPr/>
        <a:lstStyle/>
        <a:p>
          <a:r>
            <a:rPr lang="en-US"/>
            <a:t>Apply</a:t>
          </a:r>
        </a:p>
      </dgm:t>
    </dgm:pt>
    <dgm:pt modelId="{74775258-2C5C-46D7-B639-54EFF409F760}" cxnId="{96264D0B-4711-401E-A403-47FBAC76C429}" type="parTrans">
      <dgm:prSet/>
      <dgm:spPr/>
      <dgm:t>
        <a:bodyPr/>
        <a:lstStyle/>
        <a:p>
          <a:endParaRPr lang="en-US"/>
        </a:p>
      </dgm:t>
    </dgm:pt>
    <dgm:pt modelId="{EC5032AE-3BC0-42A2-9780-D9EE431BC100}" cxnId="{96264D0B-4711-401E-A403-47FBAC76C429}" type="sibTrans">
      <dgm:prSet/>
      <dgm:spPr/>
      <dgm:t>
        <a:bodyPr/>
        <a:lstStyle/>
        <a:p>
          <a:endParaRPr lang="en-US"/>
        </a:p>
      </dgm:t>
    </dgm:pt>
    <dgm:pt modelId="{644F74A1-5DF5-4F61-9439-542BB0BF909A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Apply validation findings for improved reporting</a:t>
          </a:r>
        </a:p>
      </dgm:t>
    </dgm:pt>
    <dgm:pt modelId="{1D785C43-2446-42E5-A799-3D4CDC84E338}" cxnId="{F3044B54-8748-4540-9CF8-C040AC3A49DC}" type="parTrans">
      <dgm:prSet/>
      <dgm:spPr/>
      <dgm:t>
        <a:bodyPr/>
        <a:lstStyle/>
        <a:p>
          <a:endParaRPr lang="en-US"/>
        </a:p>
      </dgm:t>
    </dgm:pt>
    <dgm:pt modelId="{F94D9DBF-B944-462C-81F9-B92EFAAD3973}" cxnId="{F3044B54-8748-4540-9CF8-C040AC3A49DC}" type="sibTrans">
      <dgm:prSet/>
      <dgm:spPr/>
      <dgm:t>
        <a:bodyPr/>
        <a:lstStyle/>
        <a:p>
          <a:endParaRPr lang="en-US"/>
        </a:p>
      </dgm:t>
    </dgm:pt>
    <dgm:pt modelId="{2F6EE76D-6602-4132-8C09-C0E4D243B355}" type="pres">
      <dgm:prSet presAssocID="{B9E14715-E45B-407A-B124-86DFD5AEA8C2}" presName="Name0" presStyleCnt="0">
        <dgm:presLayoutVars>
          <dgm:dir/>
          <dgm:animLvl val="lvl"/>
          <dgm:resizeHandles val="exact"/>
        </dgm:presLayoutVars>
      </dgm:prSet>
      <dgm:spPr/>
    </dgm:pt>
    <dgm:pt modelId="{C4358EE1-9842-4D49-BF12-DDCF53C98EE9}" type="pres">
      <dgm:prSet presAssocID="{5B28DED4-DE41-4224-AAFC-8612542C4F69}" presName="linNode" presStyleCnt="0"/>
      <dgm:spPr/>
    </dgm:pt>
    <dgm:pt modelId="{5FADB013-8234-4BAE-A441-E9E9426F2854}" type="pres">
      <dgm:prSet presAssocID="{5B28DED4-DE41-4224-AAFC-8612542C4F69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D6DFBD3A-E01A-4E1C-B321-9CDE2B93C0B6}" type="pres">
      <dgm:prSet presAssocID="{5B28DED4-DE41-4224-AAFC-8612542C4F69}" presName="descendantText" presStyleLbl="alignNode1" presStyleIdx="0" presStyleCnt="5">
        <dgm:presLayoutVars>
          <dgm:bulletEnabled/>
        </dgm:presLayoutVars>
      </dgm:prSet>
      <dgm:spPr/>
    </dgm:pt>
    <dgm:pt modelId="{8D82A4C3-FAF0-4CFD-8C2B-3E5262C5C57A}" type="pres">
      <dgm:prSet presAssocID="{A71B08EB-BF7C-44A9-8855-0EDE03B014BA}" presName="sp" presStyleCnt="0"/>
      <dgm:spPr/>
    </dgm:pt>
    <dgm:pt modelId="{1F0B1D46-828F-4B8D-B8D1-DE1E902CF92A}" type="pres">
      <dgm:prSet presAssocID="{75C270A1-524A-4F35-945D-9E337B3BB050}" presName="linNode" presStyleCnt="0"/>
      <dgm:spPr/>
    </dgm:pt>
    <dgm:pt modelId="{83AABB92-5ED4-44B6-AB10-3D097F73C65C}" type="pres">
      <dgm:prSet presAssocID="{75C270A1-524A-4F35-945D-9E337B3BB050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1FDE3510-6FE2-42C7-8CAC-AB0312F07E9D}" type="pres">
      <dgm:prSet presAssocID="{75C270A1-524A-4F35-945D-9E337B3BB050}" presName="descendantText" presStyleLbl="alignNode1" presStyleIdx="1" presStyleCnt="5">
        <dgm:presLayoutVars>
          <dgm:bulletEnabled/>
        </dgm:presLayoutVars>
      </dgm:prSet>
      <dgm:spPr/>
    </dgm:pt>
    <dgm:pt modelId="{B7DFC5BC-CD83-4DCA-89E6-8FE8EA7DA317}" type="pres">
      <dgm:prSet presAssocID="{8D816018-B8A1-411C-AF33-09EC5212256B}" presName="sp" presStyleCnt="0"/>
      <dgm:spPr/>
    </dgm:pt>
    <dgm:pt modelId="{D46DDC37-BA81-4E27-9B9D-20881DBDC5BD}" type="pres">
      <dgm:prSet presAssocID="{6BF68D6A-E5C0-4B0B-A04D-C5FFC1BA2644}" presName="linNode" presStyleCnt="0"/>
      <dgm:spPr/>
    </dgm:pt>
    <dgm:pt modelId="{26623B4B-BA56-4D19-A3DA-0889E182EB4C}" type="pres">
      <dgm:prSet presAssocID="{6BF68D6A-E5C0-4B0B-A04D-C5FFC1BA2644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1CC55079-5C1F-4EFD-B21B-F97638B5B829}" type="pres">
      <dgm:prSet presAssocID="{6BF68D6A-E5C0-4B0B-A04D-C5FFC1BA2644}" presName="descendantText" presStyleLbl="alignNode1" presStyleIdx="2" presStyleCnt="5">
        <dgm:presLayoutVars>
          <dgm:bulletEnabled/>
        </dgm:presLayoutVars>
      </dgm:prSet>
      <dgm:spPr/>
    </dgm:pt>
    <dgm:pt modelId="{164F4564-280B-4986-84C1-C1228B1C63A6}" type="pres">
      <dgm:prSet presAssocID="{789A6383-E5AD-4B1F-BBA3-A9545CBE0ADA}" presName="sp" presStyleCnt="0"/>
      <dgm:spPr/>
    </dgm:pt>
    <dgm:pt modelId="{7F7B5048-9431-42F3-AE08-2061E3EC1917}" type="pres">
      <dgm:prSet presAssocID="{D5D6E883-0FBC-4B55-8CFF-8B7CAFF1D3F8}" presName="linNode" presStyleCnt="0"/>
      <dgm:spPr/>
    </dgm:pt>
    <dgm:pt modelId="{5AFA00AA-97D7-48B7-908D-328E836F1326}" type="pres">
      <dgm:prSet presAssocID="{D5D6E883-0FBC-4B55-8CFF-8B7CAFF1D3F8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30B7F773-7C6A-4732-B934-2A5A5819CD8B}" type="pres">
      <dgm:prSet presAssocID="{D5D6E883-0FBC-4B55-8CFF-8B7CAFF1D3F8}" presName="descendantText" presStyleLbl="alignNode1" presStyleIdx="3" presStyleCnt="5">
        <dgm:presLayoutVars>
          <dgm:bulletEnabled/>
        </dgm:presLayoutVars>
      </dgm:prSet>
      <dgm:spPr/>
    </dgm:pt>
    <dgm:pt modelId="{6EB21456-8EE8-4C06-95C4-4060E2E34645}" type="pres">
      <dgm:prSet presAssocID="{EA3D811F-80B3-4876-AD58-38C85CA72B52}" presName="sp" presStyleCnt="0"/>
      <dgm:spPr/>
    </dgm:pt>
    <dgm:pt modelId="{58228B5A-D4B5-4F8D-80F9-6F57BE1F133F}" type="pres">
      <dgm:prSet presAssocID="{940AF132-66E0-46E6-9F96-9F954707943C}" presName="linNode" presStyleCnt="0"/>
      <dgm:spPr/>
    </dgm:pt>
    <dgm:pt modelId="{71450952-AD8B-4F64-BEAD-9E2D431937BB}" type="pres">
      <dgm:prSet presAssocID="{940AF132-66E0-46E6-9F96-9F954707943C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AEE24EC1-AA4B-4732-9A8D-AD60B40A49D2}" type="pres">
      <dgm:prSet presAssocID="{940AF132-66E0-46E6-9F96-9F954707943C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7C7CFF01-2850-4BEF-BCA5-DD3A99CA7C35}" srcId="{B9E14715-E45B-407A-B124-86DFD5AEA8C2}" destId="{6BF68D6A-E5C0-4B0B-A04D-C5FFC1BA2644}" srcOrd="2" destOrd="0" parTransId="{9A6C71A8-244A-402B-803C-082E013B623A}" sibTransId="{789A6383-E5AD-4B1F-BBA3-A9545CBE0ADA}"/>
    <dgm:cxn modelId="{246D3E09-589B-453A-BADD-7F9755562114}" srcId="{D5D6E883-0FBC-4B55-8CFF-8B7CAFF1D3F8}" destId="{E0BDD445-0E1F-41C9-9399-37441FFFC78C}" srcOrd="0" destOrd="0" parTransId="{D3699E07-E431-403F-86DF-893016AF51F7}" sibTransId="{DDC03C2A-F507-4A67-AA54-63D5B687EBF2}"/>
    <dgm:cxn modelId="{96264D0B-4711-401E-A403-47FBAC76C429}" srcId="{B9E14715-E45B-407A-B124-86DFD5AEA8C2}" destId="{940AF132-66E0-46E6-9F96-9F954707943C}" srcOrd="4" destOrd="0" parTransId="{74775258-2C5C-46D7-B639-54EFF409F760}" sibTransId="{EC5032AE-3BC0-42A2-9780-D9EE431BC100}"/>
    <dgm:cxn modelId="{147B4B2A-D386-40A6-85A3-694473336962}" srcId="{6BF68D6A-E5C0-4B0B-A04D-C5FFC1BA2644}" destId="{F8A09F83-1E06-4DDF-A154-FD7A9ABB0899}" srcOrd="0" destOrd="0" parTransId="{4E2A7083-D264-4100-BCF7-D4F608EB3D60}" sibTransId="{A4A56F29-0646-456F-8BD7-2E309E4DD1DF}"/>
    <dgm:cxn modelId="{B3A76C2B-19E0-47B3-A541-F89C67CF3B6B}" srcId="{75C270A1-524A-4F35-945D-9E337B3BB050}" destId="{572037B8-BDEB-40D3-A2F6-F73CE01872E6}" srcOrd="0" destOrd="0" parTransId="{4E504EF7-DF85-436C-9903-3CEBBDD83BDC}" sibTransId="{6961CD94-2F6C-4024-9D51-D350683678A0}"/>
    <dgm:cxn modelId="{005E175E-51ED-4039-BD6D-2F2D7C6BC1AB}" srcId="{B9E14715-E45B-407A-B124-86DFD5AEA8C2}" destId="{75C270A1-524A-4F35-945D-9E337B3BB050}" srcOrd="1" destOrd="0" parTransId="{6C3D81C4-F824-4DC7-8EF3-4B1BA26DFA81}" sibTransId="{8D816018-B8A1-411C-AF33-09EC5212256B}"/>
    <dgm:cxn modelId="{48333844-4780-47FA-9C19-AE68C8EE1E89}" type="presOf" srcId="{E0BDD445-0E1F-41C9-9399-37441FFFC78C}" destId="{30B7F773-7C6A-4732-B934-2A5A5819CD8B}" srcOrd="0" destOrd="0" presId="urn:microsoft.com/office/officeart/2016/7/layout/VerticalHollowActionList"/>
    <dgm:cxn modelId="{19FBC364-B42D-45E1-B13D-F319CE6EE4AF}" srcId="{B9E14715-E45B-407A-B124-86DFD5AEA8C2}" destId="{D5D6E883-0FBC-4B55-8CFF-8B7CAFF1D3F8}" srcOrd="3" destOrd="0" parTransId="{A0EA67C4-A69E-46A3-BEDA-07CC2695885C}" sibTransId="{EA3D811F-80B3-4876-AD58-38C85CA72B52}"/>
    <dgm:cxn modelId="{C6F13173-1AA7-4DC2-9CAC-72DF86069101}" type="presOf" srcId="{75C270A1-524A-4F35-945D-9E337B3BB050}" destId="{83AABB92-5ED4-44B6-AB10-3D097F73C65C}" srcOrd="0" destOrd="0" presId="urn:microsoft.com/office/officeart/2016/7/layout/VerticalHollowActionList"/>
    <dgm:cxn modelId="{F3044B54-8748-4540-9CF8-C040AC3A49DC}" srcId="{940AF132-66E0-46E6-9F96-9F954707943C}" destId="{644F74A1-5DF5-4F61-9439-542BB0BF909A}" srcOrd="0" destOrd="0" parTransId="{1D785C43-2446-42E5-A799-3D4CDC84E338}" sibTransId="{F94D9DBF-B944-462C-81F9-B92EFAAD3973}"/>
    <dgm:cxn modelId="{36436A57-53A7-492D-9F64-349885BAD3D6}" type="presOf" srcId="{6BF68D6A-E5C0-4B0B-A04D-C5FFC1BA2644}" destId="{26623B4B-BA56-4D19-A3DA-0889E182EB4C}" srcOrd="0" destOrd="0" presId="urn:microsoft.com/office/officeart/2016/7/layout/VerticalHollowActionList"/>
    <dgm:cxn modelId="{7800D759-0271-4184-907A-62E45CF7863F}" type="presOf" srcId="{D5D6E883-0FBC-4B55-8CFF-8B7CAFF1D3F8}" destId="{5AFA00AA-97D7-48B7-908D-328E836F1326}" srcOrd="0" destOrd="0" presId="urn:microsoft.com/office/officeart/2016/7/layout/VerticalHollowActionList"/>
    <dgm:cxn modelId="{10ED107E-0FE2-4899-8982-EF22D2C2B849}" type="presOf" srcId="{5B28DED4-DE41-4224-AAFC-8612542C4F69}" destId="{5FADB013-8234-4BAE-A441-E9E9426F2854}" srcOrd="0" destOrd="0" presId="urn:microsoft.com/office/officeart/2016/7/layout/VerticalHollowActionList"/>
    <dgm:cxn modelId="{EB5C2C8B-BF73-4C31-BFBA-1C8EB09B774C}" srcId="{5B28DED4-DE41-4224-AAFC-8612542C4F69}" destId="{88B5ED7A-58A1-4C94-A460-8E9153CB6F05}" srcOrd="0" destOrd="0" parTransId="{DBF6CCA7-9563-4CE6-9B4D-1E42C2A77765}" sibTransId="{746C1A29-EBF2-47AB-B788-4D8509459623}"/>
    <dgm:cxn modelId="{6425B9B5-BB19-401A-82B8-081D8E6CEBA6}" srcId="{B9E14715-E45B-407A-B124-86DFD5AEA8C2}" destId="{5B28DED4-DE41-4224-AAFC-8612542C4F69}" srcOrd="0" destOrd="0" parTransId="{EF568114-C2AC-4B9C-8558-C9C7FE7C4F54}" sibTransId="{A71B08EB-BF7C-44A9-8855-0EDE03B014BA}"/>
    <dgm:cxn modelId="{CCC5A6CB-3734-44DB-BA64-6BA1300A6F40}" type="presOf" srcId="{940AF132-66E0-46E6-9F96-9F954707943C}" destId="{71450952-AD8B-4F64-BEAD-9E2D431937BB}" srcOrd="0" destOrd="0" presId="urn:microsoft.com/office/officeart/2016/7/layout/VerticalHollowActionList"/>
    <dgm:cxn modelId="{E93D56DD-300C-4AC0-9D35-8BA90CF21F86}" type="presOf" srcId="{88B5ED7A-58A1-4C94-A460-8E9153CB6F05}" destId="{D6DFBD3A-E01A-4E1C-B321-9CDE2B93C0B6}" srcOrd="0" destOrd="0" presId="urn:microsoft.com/office/officeart/2016/7/layout/VerticalHollowActionList"/>
    <dgm:cxn modelId="{662599E4-91FC-4D6D-BFD7-801C0E7D3D3F}" type="presOf" srcId="{F8A09F83-1E06-4DDF-A154-FD7A9ABB0899}" destId="{1CC55079-5C1F-4EFD-B21B-F97638B5B829}" srcOrd="0" destOrd="0" presId="urn:microsoft.com/office/officeart/2016/7/layout/VerticalHollowActionList"/>
    <dgm:cxn modelId="{9D9901EA-5132-4965-A3FF-D26A5F4E8314}" type="presOf" srcId="{B9E14715-E45B-407A-B124-86DFD5AEA8C2}" destId="{2F6EE76D-6602-4132-8C09-C0E4D243B355}" srcOrd="0" destOrd="0" presId="urn:microsoft.com/office/officeart/2016/7/layout/VerticalHollowActionList"/>
    <dgm:cxn modelId="{D60D26EF-59E2-45A8-9163-9E701867CD67}" type="presOf" srcId="{644F74A1-5DF5-4F61-9439-542BB0BF909A}" destId="{AEE24EC1-AA4B-4732-9A8D-AD60B40A49D2}" srcOrd="0" destOrd="0" presId="urn:microsoft.com/office/officeart/2016/7/layout/VerticalHollowActionList"/>
    <dgm:cxn modelId="{91CC54FE-C1D4-422C-9EC2-2D56DFF61359}" type="presOf" srcId="{572037B8-BDEB-40D3-A2F6-F73CE01872E6}" destId="{1FDE3510-6FE2-42C7-8CAC-AB0312F07E9D}" srcOrd="0" destOrd="0" presId="urn:microsoft.com/office/officeart/2016/7/layout/VerticalHollowActionList"/>
    <dgm:cxn modelId="{B2DE803E-5D23-4213-B83F-EA352A5F7696}" type="presParOf" srcId="{2F6EE76D-6602-4132-8C09-C0E4D243B355}" destId="{C4358EE1-9842-4D49-BF12-DDCF53C98EE9}" srcOrd="0" destOrd="0" presId="urn:microsoft.com/office/officeart/2016/7/layout/VerticalHollowActionList"/>
    <dgm:cxn modelId="{9A9E3F3E-FAAF-4467-9AE0-CCDF10F8A4E4}" type="presParOf" srcId="{C4358EE1-9842-4D49-BF12-DDCF53C98EE9}" destId="{5FADB013-8234-4BAE-A441-E9E9426F2854}" srcOrd="0" destOrd="0" presId="urn:microsoft.com/office/officeart/2016/7/layout/VerticalHollowActionList"/>
    <dgm:cxn modelId="{7422F1BB-39F3-49E6-957B-917EC3488EE4}" type="presParOf" srcId="{C4358EE1-9842-4D49-BF12-DDCF53C98EE9}" destId="{D6DFBD3A-E01A-4E1C-B321-9CDE2B93C0B6}" srcOrd="1" destOrd="0" presId="urn:microsoft.com/office/officeart/2016/7/layout/VerticalHollowActionList"/>
    <dgm:cxn modelId="{8501F643-3E9E-4D06-A128-8B18202A6530}" type="presParOf" srcId="{2F6EE76D-6602-4132-8C09-C0E4D243B355}" destId="{8D82A4C3-FAF0-4CFD-8C2B-3E5262C5C57A}" srcOrd="1" destOrd="0" presId="urn:microsoft.com/office/officeart/2016/7/layout/VerticalHollowActionList"/>
    <dgm:cxn modelId="{89DF3B78-5B94-49B5-97A7-E68318AB1404}" type="presParOf" srcId="{2F6EE76D-6602-4132-8C09-C0E4D243B355}" destId="{1F0B1D46-828F-4B8D-B8D1-DE1E902CF92A}" srcOrd="2" destOrd="0" presId="urn:microsoft.com/office/officeart/2016/7/layout/VerticalHollowActionList"/>
    <dgm:cxn modelId="{9E3B9190-BDC4-44C2-A33A-47D64649EC9F}" type="presParOf" srcId="{1F0B1D46-828F-4B8D-B8D1-DE1E902CF92A}" destId="{83AABB92-5ED4-44B6-AB10-3D097F73C65C}" srcOrd="0" destOrd="0" presId="urn:microsoft.com/office/officeart/2016/7/layout/VerticalHollowActionList"/>
    <dgm:cxn modelId="{FF14A610-3114-47B5-AA70-9C9AC814A6A9}" type="presParOf" srcId="{1F0B1D46-828F-4B8D-B8D1-DE1E902CF92A}" destId="{1FDE3510-6FE2-42C7-8CAC-AB0312F07E9D}" srcOrd="1" destOrd="0" presId="urn:microsoft.com/office/officeart/2016/7/layout/VerticalHollowActionList"/>
    <dgm:cxn modelId="{1C3D58EE-5C23-4367-9567-FDB698DC59B1}" type="presParOf" srcId="{2F6EE76D-6602-4132-8C09-C0E4D243B355}" destId="{B7DFC5BC-CD83-4DCA-89E6-8FE8EA7DA317}" srcOrd="3" destOrd="0" presId="urn:microsoft.com/office/officeart/2016/7/layout/VerticalHollowActionList"/>
    <dgm:cxn modelId="{3CB209A0-1FED-44DA-BFAD-F94FE127EF9B}" type="presParOf" srcId="{2F6EE76D-6602-4132-8C09-C0E4D243B355}" destId="{D46DDC37-BA81-4E27-9B9D-20881DBDC5BD}" srcOrd="4" destOrd="0" presId="urn:microsoft.com/office/officeart/2016/7/layout/VerticalHollowActionList"/>
    <dgm:cxn modelId="{0AE47FE6-A25E-4F17-83E9-3E7819989D61}" type="presParOf" srcId="{D46DDC37-BA81-4E27-9B9D-20881DBDC5BD}" destId="{26623B4B-BA56-4D19-A3DA-0889E182EB4C}" srcOrd="0" destOrd="0" presId="urn:microsoft.com/office/officeart/2016/7/layout/VerticalHollowActionList"/>
    <dgm:cxn modelId="{CC698A93-8518-470C-A87D-E6DBAAE3920F}" type="presParOf" srcId="{D46DDC37-BA81-4E27-9B9D-20881DBDC5BD}" destId="{1CC55079-5C1F-4EFD-B21B-F97638B5B829}" srcOrd="1" destOrd="0" presId="urn:microsoft.com/office/officeart/2016/7/layout/VerticalHollowActionList"/>
    <dgm:cxn modelId="{4144DB83-D021-4FCE-8FF4-C9F965B4736B}" type="presParOf" srcId="{2F6EE76D-6602-4132-8C09-C0E4D243B355}" destId="{164F4564-280B-4986-84C1-C1228B1C63A6}" srcOrd="5" destOrd="0" presId="urn:microsoft.com/office/officeart/2016/7/layout/VerticalHollowActionList"/>
    <dgm:cxn modelId="{FBD7349E-F72F-43EC-AB7F-A788DA9E62CF}" type="presParOf" srcId="{2F6EE76D-6602-4132-8C09-C0E4D243B355}" destId="{7F7B5048-9431-42F3-AE08-2061E3EC1917}" srcOrd="6" destOrd="0" presId="urn:microsoft.com/office/officeart/2016/7/layout/VerticalHollowActionList"/>
    <dgm:cxn modelId="{46009000-CAEE-4334-93DD-11C15C76C013}" type="presParOf" srcId="{7F7B5048-9431-42F3-AE08-2061E3EC1917}" destId="{5AFA00AA-97D7-48B7-908D-328E836F1326}" srcOrd="0" destOrd="0" presId="urn:microsoft.com/office/officeart/2016/7/layout/VerticalHollowActionList"/>
    <dgm:cxn modelId="{B47A3755-96D7-47C9-97CD-A87EB472E7A7}" type="presParOf" srcId="{7F7B5048-9431-42F3-AE08-2061E3EC1917}" destId="{30B7F773-7C6A-4732-B934-2A5A5819CD8B}" srcOrd="1" destOrd="0" presId="urn:microsoft.com/office/officeart/2016/7/layout/VerticalHollowActionList"/>
    <dgm:cxn modelId="{A6C566B3-7A9B-4146-8388-E39A8FEDF194}" type="presParOf" srcId="{2F6EE76D-6602-4132-8C09-C0E4D243B355}" destId="{6EB21456-8EE8-4C06-95C4-4060E2E34645}" srcOrd="7" destOrd="0" presId="urn:microsoft.com/office/officeart/2016/7/layout/VerticalHollowActionList"/>
    <dgm:cxn modelId="{F8A19250-E37D-4BC3-A79F-211920D82F98}" type="presParOf" srcId="{2F6EE76D-6602-4132-8C09-C0E4D243B355}" destId="{58228B5A-D4B5-4F8D-80F9-6F57BE1F133F}" srcOrd="8" destOrd="0" presId="urn:microsoft.com/office/officeart/2016/7/layout/VerticalHollowActionList"/>
    <dgm:cxn modelId="{D4A75491-E21B-4CFD-AA69-368D3B1554FC}" type="presParOf" srcId="{58228B5A-D4B5-4F8D-80F9-6F57BE1F133F}" destId="{71450952-AD8B-4F64-BEAD-9E2D431937BB}" srcOrd="0" destOrd="0" presId="urn:microsoft.com/office/officeart/2016/7/layout/VerticalHollowActionList"/>
    <dgm:cxn modelId="{8E7161D2-BB3A-462E-BDD9-56007FEBA329}" type="presParOf" srcId="{58228B5A-D4B5-4F8D-80F9-6F57BE1F133F}" destId="{AEE24EC1-AA4B-4732-9A8D-AD60B40A49D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94AC56-588F-4A6F-A914-6909B240DD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B21C57-F13B-4F34-A2E6-FB39EC93B822}">
      <dgm:prSet/>
      <dgm:spPr/>
      <dgm:t>
        <a:bodyPr/>
        <a:lstStyle/>
        <a:p>
          <a:r>
            <a:rPr lang="en-US"/>
            <a:t>Variation shows differences; validation confirms if those differences are real.</a:t>
          </a:r>
        </a:p>
      </dgm:t>
    </dgm:pt>
    <dgm:pt modelId="{1FD88849-21C7-4B5D-AE21-C89528E2DED2}" cxnId="{518C0481-9AF9-43B1-9510-9C46D4D6E168}" type="parTrans">
      <dgm:prSet/>
      <dgm:spPr/>
      <dgm:t>
        <a:bodyPr/>
        <a:lstStyle/>
        <a:p>
          <a:endParaRPr lang="en-US"/>
        </a:p>
      </dgm:t>
    </dgm:pt>
    <dgm:pt modelId="{FAF6E7D0-ECFE-4F50-8EC1-B42E0036CEFE}" cxnId="{518C0481-9AF9-43B1-9510-9C46D4D6E168}" type="sibTrans">
      <dgm:prSet/>
      <dgm:spPr/>
      <dgm:t>
        <a:bodyPr/>
        <a:lstStyle/>
        <a:p>
          <a:endParaRPr lang="en-US"/>
        </a:p>
      </dgm:t>
    </dgm:pt>
    <dgm:pt modelId="{F0F9B752-5405-4045-A5D7-2729FE58CC69}">
      <dgm:prSet/>
      <dgm:spPr/>
      <dgm:t>
        <a:bodyPr/>
        <a:lstStyle/>
        <a:p>
          <a:r>
            <a:rPr lang="en-US"/>
            <a:t>Validation helps separate genuine change from reporting errors.</a:t>
          </a:r>
        </a:p>
      </dgm:t>
    </dgm:pt>
    <dgm:pt modelId="{BC655E99-63C6-448C-A871-47873CCFC547}" cxnId="{F09A99FD-02F9-4C0C-A61A-E42DCAC97E98}" type="parTrans">
      <dgm:prSet/>
      <dgm:spPr/>
      <dgm:t>
        <a:bodyPr/>
        <a:lstStyle/>
        <a:p>
          <a:endParaRPr lang="en-US"/>
        </a:p>
      </dgm:t>
    </dgm:pt>
    <dgm:pt modelId="{C9F24FE6-38BD-41AB-A23B-0F6C4F3B3ACD}" cxnId="{F09A99FD-02F9-4C0C-A61A-E42DCAC97E98}" type="sibTrans">
      <dgm:prSet/>
      <dgm:spPr/>
      <dgm:t>
        <a:bodyPr/>
        <a:lstStyle/>
        <a:p>
          <a:endParaRPr lang="en-US"/>
        </a:p>
      </dgm:t>
    </dgm:pt>
    <dgm:pt modelId="{484F4419-77A9-4A5D-854C-8D83468B54A1}" type="pres">
      <dgm:prSet presAssocID="{1894AC56-588F-4A6F-A914-6909B240DDD6}" presName="root" presStyleCnt="0">
        <dgm:presLayoutVars>
          <dgm:dir/>
          <dgm:resizeHandles val="exact"/>
        </dgm:presLayoutVars>
      </dgm:prSet>
      <dgm:spPr/>
    </dgm:pt>
    <dgm:pt modelId="{4DFB71D8-AB6B-4700-B881-0FE8CE32EB58}" type="pres">
      <dgm:prSet presAssocID="{BCB21C57-F13B-4F34-A2E6-FB39EC93B822}" presName="compNode" presStyleCnt="0"/>
      <dgm:spPr/>
    </dgm:pt>
    <dgm:pt modelId="{2DFBD18D-D9B6-4DC0-B6AC-EC41FD3D5102}" type="pres">
      <dgm:prSet presAssocID="{BCB21C57-F13B-4F34-A2E6-FB39EC93B822}" presName="bgRect" presStyleLbl="bgShp" presStyleIdx="0" presStyleCnt="2"/>
      <dgm:spPr/>
    </dgm:pt>
    <dgm:pt modelId="{AAB810A8-CF51-459D-9AA0-11045B7A7F75}" type="pres">
      <dgm:prSet presAssocID="{BCB21C57-F13B-4F34-A2E6-FB39EC93B8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F161ACEE-963B-46A6-83B7-CDCC2BC028D9}" type="pres">
      <dgm:prSet presAssocID="{BCB21C57-F13B-4F34-A2E6-FB39EC93B822}" presName="spaceRect" presStyleCnt="0"/>
      <dgm:spPr/>
    </dgm:pt>
    <dgm:pt modelId="{EFDFF7B2-2026-4EE1-899C-83C473DB65AC}" type="pres">
      <dgm:prSet presAssocID="{BCB21C57-F13B-4F34-A2E6-FB39EC93B822}" presName="parTx" presStyleLbl="revTx" presStyleIdx="0" presStyleCnt="2">
        <dgm:presLayoutVars>
          <dgm:chMax val="0"/>
          <dgm:chPref val="0"/>
        </dgm:presLayoutVars>
      </dgm:prSet>
      <dgm:spPr/>
    </dgm:pt>
    <dgm:pt modelId="{BC025C12-40BD-43C7-949D-945B2ADA1F8A}" type="pres">
      <dgm:prSet presAssocID="{FAF6E7D0-ECFE-4F50-8EC1-B42E0036CEFE}" presName="sibTrans" presStyleCnt="0"/>
      <dgm:spPr/>
    </dgm:pt>
    <dgm:pt modelId="{0AD91188-5D28-48C3-AFCF-9A1D6F9E6236}" type="pres">
      <dgm:prSet presAssocID="{F0F9B752-5405-4045-A5D7-2729FE58CC69}" presName="compNode" presStyleCnt="0"/>
      <dgm:spPr/>
    </dgm:pt>
    <dgm:pt modelId="{58C3C017-8EA3-44AB-A867-26A8E5DC6217}" type="pres">
      <dgm:prSet presAssocID="{F0F9B752-5405-4045-A5D7-2729FE58CC69}" presName="bgRect" presStyleLbl="bgShp" presStyleIdx="1" presStyleCnt="2"/>
      <dgm:spPr/>
    </dgm:pt>
    <dgm:pt modelId="{8C8B6DE8-A19C-42FF-89EE-FA8B184124E2}" type="pres">
      <dgm:prSet presAssocID="{F0F9B752-5405-4045-A5D7-2729FE58CC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BBABA5E1-A2FA-4749-84FF-3EAEB8CE0431}" type="pres">
      <dgm:prSet presAssocID="{F0F9B752-5405-4045-A5D7-2729FE58CC69}" presName="spaceRect" presStyleCnt="0"/>
      <dgm:spPr/>
    </dgm:pt>
    <dgm:pt modelId="{1C4807EF-0F50-4E72-8DF6-6D8FBD56BD48}" type="pres">
      <dgm:prSet presAssocID="{F0F9B752-5405-4045-A5D7-2729FE58CC6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136A764-3953-4010-B541-DE65C93B765D}" type="presOf" srcId="{1894AC56-588F-4A6F-A914-6909B240DDD6}" destId="{484F4419-77A9-4A5D-854C-8D83468B54A1}" srcOrd="0" destOrd="0" presId="urn:microsoft.com/office/officeart/2018/2/layout/IconVerticalSolidList"/>
    <dgm:cxn modelId="{518C0481-9AF9-43B1-9510-9C46D4D6E168}" srcId="{1894AC56-588F-4A6F-A914-6909B240DDD6}" destId="{BCB21C57-F13B-4F34-A2E6-FB39EC93B822}" srcOrd="0" destOrd="0" parTransId="{1FD88849-21C7-4B5D-AE21-C89528E2DED2}" sibTransId="{FAF6E7D0-ECFE-4F50-8EC1-B42E0036CEFE}"/>
    <dgm:cxn modelId="{5BCC8C81-C314-4A8A-A630-307B09A5349A}" type="presOf" srcId="{BCB21C57-F13B-4F34-A2E6-FB39EC93B822}" destId="{EFDFF7B2-2026-4EE1-899C-83C473DB65AC}" srcOrd="0" destOrd="0" presId="urn:microsoft.com/office/officeart/2018/2/layout/IconVerticalSolidList"/>
    <dgm:cxn modelId="{756558D4-4EB2-4704-9F47-8353A15A8DB3}" type="presOf" srcId="{F0F9B752-5405-4045-A5D7-2729FE58CC69}" destId="{1C4807EF-0F50-4E72-8DF6-6D8FBD56BD48}" srcOrd="0" destOrd="0" presId="urn:microsoft.com/office/officeart/2018/2/layout/IconVerticalSolidList"/>
    <dgm:cxn modelId="{F09A99FD-02F9-4C0C-A61A-E42DCAC97E98}" srcId="{1894AC56-588F-4A6F-A914-6909B240DDD6}" destId="{F0F9B752-5405-4045-A5D7-2729FE58CC69}" srcOrd="1" destOrd="0" parTransId="{BC655E99-63C6-448C-A871-47873CCFC547}" sibTransId="{C9F24FE6-38BD-41AB-A23B-0F6C4F3B3ACD}"/>
    <dgm:cxn modelId="{71EB32AC-1E6C-468A-8E55-16C2F5D3B9A4}" type="presParOf" srcId="{484F4419-77A9-4A5D-854C-8D83468B54A1}" destId="{4DFB71D8-AB6B-4700-B881-0FE8CE32EB58}" srcOrd="0" destOrd="0" presId="urn:microsoft.com/office/officeart/2018/2/layout/IconVerticalSolidList"/>
    <dgm:cxn modelId="{57D8A701-3A94-4A2E-B860-FEA851233FF5}" type="presParOf" srcId="{4DFB71D8-AB6B-4700-B881-0FE8CE32EB58}" destId="{2DFBD18D-D9B6-4DC0-B6AC-EC41FD3D5102}" srcOrd="0" destOrd="0" presId="urn:microsoft.com/office/officeart/2018/2/layout/IconVerticalSolidList"/>
    <dgm:cxn modelId="{EC993680-B7CA-4DC8-A393-6F261CAF4C9C}" type="presParOf" srcId="{4DFB71D8-AB6B-4700-B881-0FE8CE32EB58}" destId="{AAB810A8-CF51-459D-9AA0-11045B7A7F75}" srcOrd="1" destOrd="0" presId="urn:microsoft.com/office/officeart/2018/2/layout/IconVerticalSolidList"/>
    <dgm:cxn modelId="{8F41CEA1-1F3F-450A-BBAE-09981AB722F1}" type="presParOf" srcId="{4DFB71D8-AB6B-4700-B881-0FE8CE32EB58}" destId="{F161ACEE-963B-46A6-83B7-CDCC2BC028D9}" srcOrd="2" destOrd="0" presId="urn:microsoft.com/office/officeart/2018/2/layout/IconVerticalSolidList"/>
    <dgm:cxn modelId="{B2501265-2D37-4407-A6DF-3FE36AC2C5F0}" type="presParOf" srcId="{4DFB71D8-AB6B-4700-B881-0FE8CE32EB58}" destId="{EFDFF7B2-2026-4EE1-899C-83C473DB65AC}" srcOrd="3" destOrd="0" presId="urn:microsoft.com/office/officeart/2018/2/layout/IconVerticalSolidList"/>
    <dgm:cxn modelId="{AE2C7061-5011-4DC1-A570-F0CA4D9BC1AE}" type="presParOf" srcId="{484F4419-77A9-4A5D-854C-8D83468B54A1}" destId="{BC025C12-40BD-43C7-949D-945B2ADA1F8A}" srcOrd="1" destOrd="0" presId="urn:microsoft.com/office/officeart/2018/2/layout/IconVerticalSolidList"/>
    <dgm:cxn modelId="{4EEFCAB9-5842-4A91-81DD-161F55112117}" type="presParOf" srcId="{484F4419-77A9-4A5D-854C-8D83468B54A1}" destId="{0AD91188-5D28-48C3-AFCF-9A1D6F9E6236}" srcOrd="2" destOrd="0" presId="urn:microsoft.com/office/officeart/2018/2/layout/IconVerticalSolidList"/>
    <dgm:cxn modelId="{96AB072F-8889-45F9-8B00-CD6E5485D8BE}" type="presParOf" srcId="{0AD91188-5D28-48C3-AFCF-9A1D6F9E6236}" destId="{58C3C017-8EA3-44AB-A867-26A8E5DC6217}" srcOrd="0" destOrd="0" presId="urn:microsoft.com/office/officeart/2018/2/layout/IconVerticalSolidList"/>
    <dgm:cxn modelId="{BCC863DE-105E-4354-8732-4A46C3C43964}" type="presParOf" srcId="{0AD91188-5D28-48C3-AFCF-9A1D6F9E6236}" destId="{8C8B6DE8-A19C-42FF-89EE-FA8B184124E2}" srcOrd="1" destOrd="0" presId="urn:microsoft.com/office/officeart/2018/2/layout/IconVerticalSolidList"/>
    <dgm:cxn modelId="{43F34A99-3CA4-4243-8C17-35F8932E4804}" type="presParOf" srcId="{0AD91188-5D28-48C3-AFCF-9A1D6F9E6236}" destId="{BBABA5E1-A2FA-4749-84FF-3EAEB8CE0431}" srcOrd="2" destOrd="0" presId="urn:microsoft.com/office/officeart/2018/2/layout/IconVerticalSolidList"/>
    <dgm:cxn modelId="{EA3A02C6-3FA7-4ADA-AD36-47939DF70281}" type="presParOf" srcId="{0AD91188-5D28-48C3-AFCF-9A1D6F9E6236}" destId="{1C4807EF-0F50-4E72-8DF6-6D8FBD56BD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DD5158-4927-4E1B-AEBE-FA9ACCC2D3B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DD4AF0-09DC-47CA-B43F-7564CA98D89F}">
      <dgm:prSet/>
      <dgm:spPr/>
      <dgm:t>
        <a:bodyPr/>
        <a:lstStyle/>
        <a:p>
          <a:r>
            <a:rPr lang="en-US"/>
            <a:t>Data validation ensures information is accurate, consistent, and complete</a:t>
          </a:r>
        </a:p>
      </dgm:t>
    </dgm:pt>
    <dgm:pt modelId="{6CF53F75-3817-41BC-B79D-5743E56FEED3}" cxnId="{1D622951-DB9A-4291-A992-D0F8CEE34EE1}" type="parTrans">
      <dgm:prSet/>
      <dgm:spPr/>
      <dgm:t>
        <a:bodyPr/>
        <a:lstStyle/>
        <a:p>
          <a:endParaRPr lang="en-US"/>
        </a:p>
      </dgm:t>
    </dgm:pt>
    <dgm:pt modelId="{56E0E1A1-1CFF-41B8-9D1F-2409BE3C6895}" cxnId="{1D622951-DB9A-4291-A992-D0F8CEE34EE1}" type="sibTrans">
      <dgm:prSet/>
      <dgm:spPr/>
      <dgm:t>
        <a:bodyPr/>
        <a:lstStyle/>
        <a:p>
          <a:endParaRPr lang="en-US"/>
        </a:p>
      </dgm:t>
    </dgm:pt>
    <dgm:pt modelId="{379AC8EC-9642-4418-9AB4-5A3F37DDA6EA}">
      <dgm:prSet/>
      <dgm:spPr/>
      <dgm:t>
        <a:bodyPr/>
        <a:lstStyle/>
        <a:p>
          <a:r>
            <a:rPr lang="en-US"/>
            <a:t>Data Validation occurs at facility, district, county, and national levels</a:t>
          </a:r>
        </a:p>
      </dgm:t>
    </dgm:pt>
    <dgm:pt modelId="{24D757C7-21F2-401A-A187-02809D61C04D}" cxnId="{E65B12ED-B596-4682-B75A-EDEEE4E83343}" type="parTrans">
      <dgm:prSet/>
      <dgm:spPr/>
      <dgm:t>
        <a:bodyPr/>
        <a:lstStyle/>
        <a:p>
          <a:endParaRPr lang="en-US"/>
        </a:p>
      </dgm:t>
    </dgm:pt>
    <dgm:pt modelId="{89051519-2C91-4EB1-9EE6-1C499B471BA6}" cxnId="{E65B12ED-B596-4682-B75A-EDEEE4E83343}" type="sibTrans">
      <dgm:prSet/>
      <dgm:spPr/>
      <dgm:t>
        <a:bodyPr/>
        <a:lstStyle/>
        <a:p>
          <a:endParaRPr lang="en-US"/>
        </a:p>
      </dgm:t>
    </dgm:pt>
    <dgm:pt modelId="{2C5DC197-D4B5-42CA-9C73-3532674016CA}">
      <dgm:prSet/>
      <dgm:spPr/>
      <dgm:t>
        <a:bodyPr/>
        <a:lstStyle/>
        <a:p>
          <a:pPr algn="ctr"/>
          <a:r>
            <a:rPr lang="en-US" b="1" i="1" dirty="0">
              <a:solidFill>
                <a:srgbClr val="0070C0"/>
              </a:solidFill>
            </a:rPr>
            <a:t>Data Validation Example: Check if total deliveries from DHIS2 matches HMIS +Facility Register + Patient Chart  </a:t>
          </a:r>
        </a:p>
      </dgm:t>
    </dgm:pt>
    <dgm:pt modelId="{48116567-3E6B-45EE-BDC1-E776C8FE7C15}" cxnId="{223BBE12-0A1E-48DD-A1E8-14648B441B7D}" type="parTrans">
      <dgm:prSet/>
      <dgm:spPr/>
      <dgm:t>
        <a:bodyPr/>
        <a:lstStyle/>
        <a:p>
          <a:endParaRPr lang="en-US"/>
        </a:p>
      </dgm:t>
    </dgm:pt>
    <dgm:pt modelId="{26D75681-2032-4665-96BF-34670F8187AF}" cxnId="{223BBE12-0A1E-48DD-A1E8-14648B441B7D}" type="sibTrans">
      <dgm:prSet/>
      <dgm:spPr/>
      <dgm:t>
        <a:bodyPr/>
        <a:lstStyle/>
        <a:p>
          <a:endParaRPr lang="en-US"/>
        </a:p>
      </dgm:t>
    </dgm:pt>
    <dgm:pt modelId="{67C60FD2-3EB9-457B-BCC3-338D96FFCAA0}" type="pres">
      <dgm:prSet presAssocID="{AADD5158-4927-4E1B-AEBE-FA9ACCC2D3B5}" presName="vert0" presStyleCnt="0">
        <dgm:presLayoutVars>
          <dgm:dir/>
          <dgm:animOne val="branch"/>
          <dgm:animLvl val="lvl"/>
        </dgm:presLayoutVars>
      </dgm:prSet>
      <dgm:spPr/>
    </dgm:pt>
    <dgm:pt modelId="{EAB3AF95-D800-4B74-AD39-528356DA9FE4}" type="pres">
      <dgm:prSet presAssocID="{6EDD4AF0-09DC-47CA-B43F-7564CA98D89F}" presName="thickLine" presStyleLbl="alignNode1" presStyleIdx="0" presStyleCnt="3"/>
      <dgm:spPr/>
    </dgm:pt>
    <dgm:pt modelId="{651A6CFB-9425-4ECD-8704-91F899ED632F}" type="pres">
      <dgm:prSet presAssocID="{6EDD4AF0-09DC-47CA-B43F-7564CA98D89F}" presName="horz1" presStyleCnt="0"/>
      <dgm:spPr/>
    </dgm:pt>
    <dgm:pt modelId="{779A531C-8C90-4DF5-A6D5-ED589438A2D7}" type="pres">
      <dgm:prSet presAssocID="{6EDD4AF0-09DC-47CA-B43F-7564CA98D89F}" presName="tx1" presStyleLbl="revTx" presStyleIdx="0" presStyleCnt="3"/>
      <dgm:spPr/>
    </dgm:pt>
    <dgm:pt modelId="{E09CA731-6E57-436B-9542-1D453D1B7494}" type="pres">
      <dgm:prSet presAssocID="{6EDD4AF0-09DC-47CA-B43F-7564CA98D89F}" presName="vert1" presStyleCnt="0"/>
      <dgm:spPr/>
    </dgm:pt>
    <dgm:pt modelId="{44BCD832-7B4D-4245-B5E3-0B9BFAC5A16B}" type="pres">
      <dgm:prSet presAssocID="{379AC8EC-9642-4418-9AB4-5A3F37DDA6EA}" presName="thickLine" presStyleLbl="alignNode1" presStyleIdx="1" presStyleCnt="3"/>
      <dgm:spPr/>
    </dgm:pt>
    <dgm:pt modelId="{EA38EE07-2378-4E67-BF01-C2626462915B}" type="pres">
      <dgm:prSet presAssocID="{379AC8EC-9642-4418-9AB4-5A3F37DDA6EA}" presName="horz1" presStyleCnt="0"/>
      <dgm:spPr/>
    </dgm:pt>
    <dgm:pt modelId="{2B814A80-B928-4460-B4B3-5DFDD6B79C96}" type="pres">
      <dgm:prSet presAssocID="{379AC8EC-9642-4418-9AB4-5A3F37DDA6EA}" presName="tx1" presStyleLbl="revTx" presStyleIdx="1" presStyleCnt="3"/>
      <dgm:spPr/>
    </dgm:pt>
    <dgm:pt modelId="{B67C4DE4-327F-4BF7-B34C-0E3386656C50}" type="pres">
      <dgm:prSet presAssocID="{379AC8EC-9642-4418-9AB4-5A3F37DDA6EA}" presName="vert1" presStyleCnt="0"/>
      <dgm:spPr/>
    </dgm:pt>
    <dgm:pt modelId="{2592C388-3BE5-4B90-8A87-138FE2A8607F}" type="pres">
      <dgm:prSet presAssocID="{2C5DC197-D4B5-42CA-9C73-3532674016CA}" presName="thickLine" presStyleLbl="alignNode1" presStyleIdx="2" presStyleCnt="3"/>
      <dgm:spPr/>
    </dgm:pt>
    <dgm:pt modelId="{29070D8D-D545-4AA5-8E51-89EF555951CE}" type="pres">
      <dgm:prSet presAssocID="{2C5DC197-D4B5-42CA-9C73-3532674016CA}" presName="horz1" presStyleCnt="0"/>
      <dgm:spPr/>
    </dgm:pt>
    <dgm:pt modelId="{F46CDAB1-5C6F-4CCF-A6A7-EB608FD6EA9A}" type="pres">
      <dgm:prSet presAssocID="{2C5DC197-D4B5-42CA-9C73-3532674016CA}" presName="tx1" presStyleLbl="revTx" presStyleIdx="2" presStyleCnt="3"/>
      <dgm:spPr/>
    </dgm:pt>
    <dgm:pt modelId="{C516A089-7D15-4D67-9C17-0FDEAE83199C}" type="pres">
      <dgm:prSet presAssocID="{2C5DC197-D4B5-42CA-9C73-3532674016CA}" presName="vert1" presStyleCnt="0"/>
      <dgm:spPr/>
    </dgm:pt>
  </dgm:ptLst>
  <dgm:cxnLst>
    <dgm:cxn modelId="{223BBE12-0A1E-48DD-A1E8-14648B441B7D}" srcId="{AADD5158-4927-4E1B-AEBE-FA9ACCC2D3B5}" destId="{2C5DC197-D4B5-42CA-9C73-3532674016CA}" srcOrd="2" destOrd="0" parTransId="{48116567-3E6B-45EE-BDC1-E776C8FE7C15}" sibTransId="{26D75681-2032-4665-96BF-34670F8187AF}"/>
    <dgm:cxn modelId="{3A822325-FAED-40EC-BB7B-87B6F807B6E0}" type="presOf" srcId="{AADD5158-4927-4E1B-AEBE-FA9ACCC2D3B5}" destId="{67C60FD2-3EB9-457B-BCC3-338D96FFCAA0}" srcOrd="0" destOrd="0" presId="urn:microsoft.com/office/officeart/2008/layout/LinedList"/>
    <dgm:cxn modelId="{1D622951-DB9A-4291-A992-D0F8CEE34EE1}" srcId="{AADD5158-4927-4E1B-AEBE-FA9ACCC2D3B5}" destId="{6EDD4AF0-09DC-47CA-B43F-7564CA98D89F}" srcOrd="0" destOrd="0" parTransId="{6CF53F75-3817-41BC-B79D-5743E56FEED3}" sibTransId="{56E0E1A1-1CFF-41B8-9D1F-2409BE3C6895}"/>
    <dgm:cxn modelId="{6BD35474-1710-4DE0-AED2-EFE0FB576A1A}" type="presOf" srcId="{2C5DC197-D4B5-42CA-9C73-3532674016CA}" destId="{F46CDAB1-5C6F-4CCF-A6A7-EB608FD6EA9A}" srcOrd="0" destOrd="0" presId="urn:microsoft.com/office/officeart/2008/layout/LinedList"/>
    <dgm:cxn modelId="{14DC90E0-9739-44B0-9DBC-D28508BBD20D}" type="presOf" srcId="{379AC8EC-9642-4418-9AB4-5A3F37DDA6EA}" destId="{2B814A80-B928-4460-B4B3-5DFDD6B79C96}" srcOrd="0" destOrd="0" presId="urn:microsoft.com/office/officeart/2008/layout/LinedList"/>
    <dgm:cxn modelId="{65C694EC-9919-479F-86D9-33F0D4820B2D}" type="presOf" srcId="{6EDD4AF0-09DC-47CA-B43F-7564CA98D89F}" destId="{779A531C-8C90-4DF5-A6D5-ED589438A2D7}" srcOrd="0" destOrd="0" presId="urn:microsoft.com/office/officeart/2008/layout/LinedList"/>
    <dgm:cxn modelId="{E65B12ED-B596-4682-B75A-EDEEE4E83343}" srcId="{AADD5158-4927-4E1B-AEBE-FA9ACCC2D3B5}" destId="{379AC8EC-9642-4418-9AB4-5A3F37DDA6EA}" srcOrd="1" destOrd="0" parTransId="{24D757C7-21F2-401A-A187-02809D61C04D}" sibTransId="{89051519-2C91-4EB1-9EE6-1C499B471BA6}"/>
    <dgm:cxn modelId="{0549CEDD-C8A0-4DAE-A3A3-1A7F0D2DD074}" type="presParOf" srcId="{67C60FD2-3EB9-457B-BCC3-338D96FFCAA0}" destId="{EAB3AF95-D800-4B74-AD39-528356DA9FE4}" srcOrd="0" destOrd="0" presId="urn:microsoft.com/office/officeart/2008/layout/LinedList"/>
    <dgm:cxn modelId="{BA87F992-43F7-4FF4-8B84-775AFC22BD8F}" type="presParOf" srcId="{67C60FD2-3EB9-457B-BCC3-338D96FFCAA0}" destId="{651A6CFB-9425-4ECD-8704-91F899ED632F}" srcOrd="1" destOrd="0" presId="urn:microsoft.com/office/officeart/2008/layout/LinedList"/>
    <dgm:cxn modelId="{242313EC-32F2-4BFA-B5A4-F222DB442D7A}" type="presParOf" srcId="{651A6CFB-9425-4ECD-8704-91F899ED632F}" destId="{779A531C-8C90-4DF5-A6D5-ED589438A2D7}" srcOrd="0" destOrd="0" presId="urn:microsoft.com/office/officeart/2008/layout/LinedList"/>
    <dgm:cxn modelId="{77830E1B-574D-42E0-87FC-6BD6E60B498F}" type="presParOf" srcId="{651A6CFB-9425-4ECD-8704-91F899ED632F}" destId="{E09CA731-6E57-436B-9542-1D453D1B7494}" srcOrd="1" destOrd="0" presId="urn:microsoft.com/office/officeart/2008/layout/LinedList"/>
    <dgm:cxn modelId="{00E0EBB6-1433-4869-8E8A-4438BB4C95C8}" type="presParOf" srcId="{67C60FD2-3EB9-457B-BCC3-338D96FFCAA0}" destId="{44BCD832-7B4D-4245-B5E3-0B9BFAC5A16B}" srcOrd="2" destOrd="0" presId="urn:microsoft.com/office/officeart/2008/layout/LinedList"/>
    <dgm:cxn modelId="{64BEA7F6-9542-46AF-9E38-D2D159D500B4}" type="presParOf" srcId="{67C60FD2-3EB9-457B-BCC3-338D96FFCAA0}" destId="{EA38EE07-2378-4E67-BF01-C2626462915B}" srcOrd="3" destOrd="0" presId="urn:microsoft.com/office/officeart/2008/layout/LinedList"/>
    <dgm:cxn modelId="{963E5A8E-D383-4BF5-9B04-E0739918F87A}" type="presParOf" srcId="{EA38EE07-2378-4E67-BF01-C2626462915B}" destId="{2B814A80-B928-4460-B4B3-5DFDD6B79C96}" srcOrd="0" destOrd="0" presId="urn:microsoft.com/office/officeart/2008/layout/LinedList"/>
    <dgm:cxn modelId="{54276D62-66D1-4381-8FCA-11427B85CBF6}" type="presParOf" srcId="{EA38EE07-2378-4E67-BF01-C2626462915B}" destId="{B67C4DE4-327F-4BF7-B34C-0E3386656C50}" srcOrd="1" destOrd="0" presId="urn:microsoft.com/office/officeart/2008/layout/LinedList"/>
    <dgm:cxn modelId="{47AA2D45-000A-47DA-9ACE-99F105C99C2D}" type="presParOf" srcId="{67C60FD2-3EB9-457B-BCC3-338D96FFCAA0}" destId="{2592C388-3BE5-4B90-8A87-138FE2A8607F}" srcOrd="4" destOrd="0" presId="urn:microsoft.com/office/officeart/2008/layout/LinedList"/>
    <dgm:cxn modelId="{D504647C-FF87-471A-81EE-DAC4663EB6C9}" type="presParOf" srcId="{67C60FD2-3EB9-457B-BCC3-338D96FFCAA0}" destId="{29070D8D-D545-4AA5-8E51-89EF555951CE}" srcOrd="5" destOrd="0" presId="urn:microsoft.com/office/officeart/2008/layout/LinedList"/>
    <dgm:cxn modelId="{E9701CAE-EF2B-4AEE-8BD7-BD90A4CC1F10}" type="presParOf" srcId="{29070D8D-D545-4AA5-8E51-89EF555951CE}" destId="{F46CDAB1-5C6F-4CCF-A6A7-EB608FD6EA9A}" srcOrd="0" destOrd="0" presId="urn:microsoft.com/office/officeart/2008/layout/LinedList"/>
    <dgm:cxn modelId="{322539BF-10EF-4DF4-93AC-67881EAE0673}" type="presParOf" srcId="{29070D8D-D545-4AA5-8E51-89EF555951CE}" destId="{C516A089-7D15-4D67-9C17-0FDEAE8319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43DEA2-C41B-4EB6-A071-621EF51A30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AC6D5C-1999-4601-92D0-B6AF8C622ACA}">
      <dgm:prSet/>
      <dgm:spPr/>
      <dgm:t>
        <a:bodyPr/>
        <a:lstStyle/>
        <a:p>
          <a:r>
            <a:rPr lang="en-US"/>
            <a:t>Internal: OPD totals vs. breakdowns</a:t>
          </a:r>
        </a:p>
      </dgm:t>
    </dgm:pt>
    <dgm:pt modelId="{8E79DEAC-7648-42C2-B75B-6C6A1F2DB2AC}" cxnId="{8A9EB9A2-B613-4D8F-A118-35E2E16D3B71}" type="parTrans">
      <dgm:prSet/>
      <dgm:spPr/>
      <dgm:t>
        <a:bodyPr/>
        <a:lstStyle/>
        <a:p>
          <a:endParaRPr lang="en-US"/>
        </a:p>
      </dgm:t>
    </dgm:pt>
    <dgm:pt modelId="{B1E7E039-C9B0-4020-96D3-4CEC36AA1F6B}" cxnId="{8A9EB9A2-B613-4D8F-A118-35E2E16D3B71}" type="sibTrans">
      <dgm:prSet/>
      <dgm:spPr/>
      <dgm:t>
        <a:bodyPr/>
        <a:lstStyle/>
        <a:p>
          <a:endParaRPr lang="en-US"/>
        </a:p>
      </dgm:t>
    </dgm:pt>
    <dgm:pt modelId="{ABB19ADF-1723-4BD8-9922-F5BDE42B205F}">
      <dgm:prSet/>
      <dgm:spPr/>
      <dgm:t>
        <a:bodyPr/>
        <a:lstStyle/>
        <a:p>
          <a:r>
            <a:rPr lang="en-US"/>
            <a:t>Cross-tool: Register vs. HMIS/DHIS2</a:t>
          </a:r>
        </a:p>
      </dgm:t>
    </dgm:pt>
    <dgm:pt modelId="{152FCD96-BA11-47D8-9ED7-524E739C3DBE}" cxnId="{B7AC2096-3D14-4520-B578-902B24B43047}" type="parTrans">
      <dgm:prSet/>
      <dgm:spPr/>
      <dgm:t>
        <a:bodyPr/>
        <a:lstStyle/>
        <a:p>
          <a:endParaRPr lang="en-US"/>
        </a:p>
      </dgm:t>
    </dgm:pt>
    <dgm:pt modelId="{FE56E2F6-2333-4845-8A78-485EA9F6D7B6}" cxnId="{B7AC2096-3D14-4520-B578-902B24B43047}" type="sibTrans">
      <dgm:prSet/>
      <dgm:spPr/>
      <dgm:t>
        <a:bodyPr/>
        <a:lstStyle/>
        <a:p>
          <a:endParaRPr lang="en-US"/>
        </a:p>
      </dgm:t>
    </dgm:pt>
    <dgm:pt modelId="{9A187657-B2CB-47BE-8F25-3B50E49980C2}">
      <dgm:prSet/>
      <dgm:spPr/>
      <dgm:t>
        <a:bodyPr/>
        <a:lstStyle/>
        <a:p>
          <a:r>
            <a:rPr lang="en-US"/>
            <a:t>Logical: ANC1 &gt; ANC4</a:t>
          </a:r>
        </a:p>
      </dgm:t>
    </dgm:pt>
    <dgm:pt modelId="{952B43AE-330D-4E03-A485-97C26D9DEC29}" cxnId="{F8F6FFAA-490E-4AB9-AF9D-57C5A8FACE0C}" type="parTrans">
      <dgm:prSet/>
      <dgm:spPr/>
      <dgm:t>
        <a:bodyPr/>
        <a:lstStyle/>
        <a:p>
          <a:endParaRPr lang="en-US"/>
        </a:p>
      </dgm:t>
    </dgm:pt>
    <dgm:pt modelId="{00A0EF53-0D1C-4A29-A252-1D75574DCF01}" cxnId="{F8F6FFAA-490E-4AB9-AF9D-57C5A8FACE0C}" type="sibTrans">
      <dgm:prSet/>
      <dgm:spPr/>
      <dgm:t>
        <a:bodyPr/>
        <a:lstStyle/>
        <a:p>
          <a:endParaRPr lang="en-US"/>
        </a:p>
      </dgm:t>
    </dgm:pt>
    <dgm:pt modelId="{E34A666D-2794-40E3-B1D7-26A0AAC00ACB}">
      <dgm:prSet/>
      <dgm:spPr/>
      <dgm:t>
        <a:bodyPr/>
        <a:lstStyle/>
        <a:p>
          <a:r>
            <a:rPr lang="en-US"/>
            <a:t>Temporal: Unusual jumps or drops</a:t>
          </a:r>
        </a:p>
      </dgm:t>
    </dgm:pt>
    <dgm:pt modelId="{C8DD579D-FC70-4E45-9B2C-42D5F5DA9C94}" cxnId="{4346D5F7-89C8-4D29-A927-E699CF6E7549}" type="parTrans">
      <dgm:prSet/>
      <dgm:spPr/>
      <dgm:t>
        <a:bodyPr/>
        <a:lstStyle/>
        <a:p>
          <a:endParaRPr lang="en-US"/>
        </a:p>
      </dgm:t>
    </dgm:pt>
    <dgm:pt modelId="{BD31D890-5408-4D63-BEE3-245286EDC01F}" cxnId="{4346D5F7-89C8-4D29-A927-E699CF6E7549}" type="sibTrans">
      <dgm:prSet/>
      <dgm:spPr/>
      <dgm:t>
        <a:bodyPr/>
        <a:lstStyle/>
        <a:p>
          <a:endParaRPr lang="en-US"/>
        </a:p>
      </dgm:t>
    </dgm:pt>
    <dgm:pt modelId="{E03CE015-E7F6-432D-A5E1-FE3D06F28E82}" type="pres">
      <dgm:prSet presAssocID="{C143DEA2-C41B-4EB6-A071-621EF51A3055}" presName="linear" presStyleCnt="0">
        <dgm:presLayoutVars>
          <dgm:animLvl val="lvl"/>
          <dgm:resizeHandles val="exact"/>
        </dgm:presLayoutVars>
      </dgm:prSet>
      <dgm:spPr/>
    </dgm:pt>
    <dgm:pt modelId="{4F418B77-CD19-4A00-864A-147E57B8A69D}" type="pres">
      <dgm:prSet presAssocID="{C3AC6D5C-1999-4601-92D0-B6AF8C622A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B95A4A-C6C4-4CFA-A893-6047401E025D}" type="pres">
      <dgm:prSet presAssocID="{B1E7E039-C9B0-4020-96D3-4CEC36AA1F6B}" presName="spacer" presStyleCnt="0"/>
      <dgm:spPr/>
    </dgm:pt>
    <dgm:pt modelId="{521912DA-4BEF-409F-B9C6-6C5998313C75}" type="pres">
      <dgm:prSet presAssocID="{ABB19ADF-1723-4BD8-9922-F5BDE42B20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26F6C4-DF87-49CE-80E5-87CC23C81A80}" type="pres">
      <dgm:prSet presAssocID="{FE56E2F6-2333-4845-8A78-485EA9F6D7B6}" presName="spacer" presStyleCnt="0"/>
      <dgm:spPr/>
    </dgm:pt>
    <dgm:pt modelId="{120BDAE1-012B-4165-954E-31BBEEC26879}" type="pres">
      <dgm:prSet presAssocID="{9A187657-B2CB-47BE-8F25-3B50E49980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3698C8-2B24-4CDE-AFE3-2304D9326F54}" type="pres">
      <dgm:prSet presAssocID="{00A0EF53-0D1C-4A29-A252-1D75574DCF01}" presName="spacer" presStyleCnt="0"/>
      <dgm:spPr/>
    </dgm:pt>
    <dgm:pt modelId="{1E04D186-CEB2-4BB1-A5D0-C99AAB1503DD}" type="pres">
      <dgm:prSet presAssocID="{E34A666D-2794-40E3-B1D7-26A0AAC00A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16AF35-B3CF-42A9-8B8B-7584D50DACA6}" type="presOf" srcId="{9A187657-B2CB-47BE-8F25-3B50E49980C2}" destId="{120BDAE1-012B-4165-954E-31BBEEC26879}" srcOrd="0" destOrd="0" presId="urn:microsoft.com/office/officeart/2005/8/layout/vList2"/>
    <dgm:cxn modelId="{92AA2D58-CA26-4460-87AC-A97727DB71E6}" type="presOf" srcId="{E34A666D-2794-40E3-B1D7-26A0AAC00ACB}" destId="{1E04D186-CEB2-4BB1-A5D0-C99AAB1503DD}" srcOrd="0" destOrd="0" presId="urn:microsoft.com/office/officeart/2005/8/layout/vList2"/>
    <dgm:cxn modelId="{B7AC2096-3D14-4520-B578-902B24B43047}" srcId="{C143DEA2-C41B-4EB6-A071-621EF51A3055}" destId="{ABB19ADF-1723-4BD8-9922-F5BDE42B205F}" srcOrd="1" destOrd="0" parTransId="{152FCD96-BA11-47D8-9ED7-524E739C3DBE}" sibTransId="{FE56E2F6-2333-4845-8A78-485EA9F6D7B6}"/>
    <dgm:cxn modelId="{8A9EB9A2-B613-4D8F-A118-35E2E16D3B71}" srcId="{C143DEA2-C41B-4EB6-A071-621EF51A3055}" destId="{C3AC6D5C-1999-4601-92D0-B6AF8C622ACA}" srcOrd="0" destOrd="0" parTransId="{8E79DEAC-7648-42C2-B75B-6C6A1F2DB2AC}" sibTransId="{B1E7E039-C9B0-4020-96D3-4CEC36AA1F6B}"/>
    <dgm:cxn modelId="{F8F6FFAA-490E-4AB9-AF9D-57C5A8FACE0C}" srcId="{C143DEA2-C41B-4EB6-A071-621EF51A3055}" destId="{9A187657-B2CB-47BE-8F25-3B50E49980C2}" srcOrd="2" destOrd="0" parTransId="{952B43AE-330D-4E03-A485-97C26D9DEC29}" sibTransId="{00A0EF53-0D1C-4A29-A252-1D75574DCF01}"/>
    <dgm:cxn modelId="{7E6F66B3-9365-4812-BEBB-6E605F42BED9}" type="presOf" srcId="{C3AC6D5C-1999-4601-92D0-B6AF8C622ACA}" destId="{4F418B77-CD19-4A00-864A-147E57B8A69D}" srcOrd="0" destOrd="0" presId="urn:microsoft.com/office/officeart/2005/8/layout/vList2"/>
    <dgm:cxn modelId="{A4F66FF7-C95F-450B-B65B-72FD8C54969E}" type="presOf" srcId="{ABB19ADF-1723-4BD8-9922-F5BDE42B205F}" destId="{521912DA-4BEF-409F-B9C6-6C5998313C75}" srcOrd="0" destOrd="0" presId="urn:microsoft.com/office/officeart/2005/8/layout/vList2"/>
    <dgm:cxn modelId="{4346D5F7-89C8-4D29-A927-E699CF6E7549}" srcId="{C143DEA2-C41B-4EB6-A071-621EF51A3055}" destId="{E34A666D-2794-40E3-B1D7-26A0AAC00ACB}" srcOrd="3" destOrd="0" parTransId="{C8DD579D-FC70-4E45-9B2C-42D5F5DA9C94}" sibTransId="{BD31D890-5408-4D63-BEE3-245286EDC01F}"/>
    <dgm:cxn modelId="{E682DFFA-E3E6-4195-A141-DA4B5B458C9E}" type="presOf" srcId="{C143DEA2-C41B-4EB6-A071-621EF51A3055}" destId="{E03CE015-E7F6-432D-A5E1-FE3D06F28E82}" srcOrd="0" destOrd="0" presId="urn:microsoft.com/office/officeart/2005/8/layout/vList2"/>
    <dgm:cxn modelId="{801C836E-DD15-4603-9D1A-FECB849A7B48}" type="presParOf" srcId="{E03CE015-E7F6-432D-A5E1-FE3D06F28E82}" destId="{4F418B77-CD19-4A00-864A-147E57B8A69D}" srcOrd="0" destOrd="0" presId="urn:microsoft.com/office/officeart/2005/8/layout/vList2"/>
    <dgm:cxn modelId="{41E05D00-924A-4CBE-B4D7-EC10506A55C4}" type="presParOf" srcId="{E03CE015-E7F6-432D-A5E1-FE3D06F28E82}" destId="{E0B95A4A-C6C4-4CFA-A893-6047401E025D}" srcOrd="1" destOrd="0" presId="urn:microsoft.com/office/officeart/2005/8/layout/vList2"/>
    <dgm:cxn modelId="{B0B9E357-6589-426F-96CC-4AC270FAA05C}" type="presParOf" srcId="{E03CE015-E7F6-432D-A5E1-FE3D06F28E82}" destId="{521912DA-4BEF-409F-B9C6-6C5998313C75}" srcOrd="2" destOrd="0" presId="urn:microsoft.com/office/officeart/2005/8/layout/vList2"/>
    <dgm:cxn modelId="{605944FB-92B7-49F3-AF52-C0E3185DFD30}" type="presParOf" srcId="{E03CE015-E7F6-432D-A5E1-FE3D06F28E82}" destId="{DF26F6C4-DF87-49CE-80E5-87CC23C81A80}" srcOrd="3" destOrd="0" presId="urn:microsoft.com/office/officeart/2005/8/layout/vList2"/>
    <dgm:cxn modelId="{9771159F-FE8B-49FF-8A56-779A9FF8032C}" type="presParOf" srcId="{E03CE015-E7F6-432D-A5E1-FE3D06F28E82}" destId="{120BDAE1-012B-4165-954E-31BBEEC26879}" srcOrd="4" destOrd="0" presId="urn:microsoft.com/office/officeart/2005/8/layout/vList2"/>
    <dgm:cxn modelId="{64C7A198-07AB-4095-AA40-CB2A98CDF21D}" type="presParOf" srcId="{E03CE015-E7F6-432D-A5E1-FE3D06F28E82}" destId="{9B3698C8-2B24-4CDE-AFE3-2304D9326F54}" srcOrd="5" destOrd="0" presId="urn:microsoft.com/office/officeart/2005/8/layout/vList2"/>
    <dgm:cxn modelId="{C9A3D4AB-7F33-49FB-AFC7-7E1DCF822455}" type="presParOf" srcId="{E03CE015-E7F6-432D-A5E1-FE3D06F28E82}" destId="{1E04D186-CEB2-4BB1-A5D0-C99AAB1503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DDB2EA-3818-4A74-B32B-FE974EDA176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8A487D-9834-41EE-AEEE-F2278E2179C7}">
      <dgm:prSet/>
      <dgm:spPr/>
      <dgm:t>
        <a:bodyPr/>
        <a:lstStyle/>
        <a:p>
          <a:r>
            <a:rPr lang="en-US"/>
            <a:t>Missing entries</a:t>
          </a:r>
        </a:p>
      </dgm:t>
    </dgm:pt>
    <dgm:pt modelId="{7C655A97-B767-4203-94AE-306B17A76A9D}" cxnId="{1B44F0E6-AEE6-4A54-9B80-A94823AB7AE7}" type="parTrans">
      <dgm:prSet/>
      <dgm:spPr/>
      <dgm:t>
        <a:bodyPr/>
        <a:lstStyle/>
        <a:p>
          <a:endParaRPr lang="en-US"/>
        </a:p>
      </dgm:t>
    </dgm:pt>
    <dgm:pt modelId="{513394B3-3E39-4876-BF11-7D4CBBF01A5A}" cxnId="{1B44F0E6-AEE6-4A54-9B80-A94823AB7AE7}" type="sibTrans">
      <dgm:prSet/>
      <dgm:spPr/>
      <dgm:t>
        <a:bodyPr/>
        <a:lstStyle/>
        <a:p>
          <a:endParaRPr lang="en-US"/>
        </a:p>
      </dgm:t>
    </dgm:pt>
    <dgm:pt modelId="{E0844648-CA16-4A36-9FC2-80CFF9F96B12}">
      <dgm:prSet/>
      <dgm:spPr/>
      <dgm:t>
        <a:bodyPr/>
        <a:lstStyle/>
        <a:p>
          <a:r>
            <a:rPr lang="en-US"/>
            <a:t>Transcription mistakes</a:t>
          </a:r>
        </a:p>
      </dgm:t>
    </dgm:pt>
    <dgm:pt modelId="{54656CF4-8FC3-4004-9A3A-98A02F1B5B84}" cxnId="{D8085066-4646-4CC4-AF07-434D28992855}" type="parTrans">
      <dgm:prSet/>
      <dgm:spPr/>
      <dgm:t>
        <a:bodyPr/>
        <a:lstStyle/>
        <a:p>
          <a:endParaRPr lang="en-US"/>
        </a:p>
      </dgm:t>
    </dgm:pt>
    <dgm:pt modelId="{32D069CF-B831-463F-8DAF-F2A9A0AB94C3}" cxnId="{D8085066-4646-4CC4-AF07-434D28992855}" type="sibTrans">
      <dgm:prSet/>
      <dgm:spPr/>
      <dgm:t>
        <a:bodyPr/>
        <a:lstStyle/>
        <a:p>
          <a:endParaRPr lang="en-US"/>
        </a:p>
      </dgm:t>
    </dgm:pt>
    <dgm:pt modelId="{DC7FD2FF-F523-4BD0-A173-6CCAB22B59CB}">
      <dgm:prSet/>
      <dgm:spPr/>
      <dgm:t>
        <a:bodyPr/>
        <a:lstStyle/>
        <a:p>
          <a:r>
            <a:rPr lang="en-US"/>
            <a:t>Wrong indicator classification</a:t>
          </a:r>
        </a:p>
      </dgm:t>
    </dgm:pt>
    <dgm:pt modelId="{F30C85D6-02EB-4EF9-B924-CBD02C68BF88}" cxnId="{E4F2439F-9883-46EA-B53F-C8B84AE2E974}" type="parTrans">
      <dgm:prSet/>
      <dgm:spPr/>
      <dgm:t>
        <a:bodyPr/>
        <a:lstStyle/>
        <a:p>
          <a:endParaRPr lang="en-US"/>
        </a:p>
      </dgm:t>
    </dgm:pt>
    <dgm:pt modelId="{A8B025CC-1F1E-4573-801B-EE5512E67019}" cxnId="{E4F2439F-9883-46EA-B53F-C8B84AE2E974}" type="sibTrans">
      <dgm:prSet/>
      <dgm:spPr/>
      <dgm:t>
        <a:bodyPr/>
        <a:lstStyle/>
        <a:p>
          <a:endParaRPr lang="en-US"/>
        </a:p>
      </dgm:t>
    </dgm:pt>
    <dgm:pt modelId="{3A4E8717-F269-4229-ABA1-969892F34078}">
      <dgm:prSet/>
      <dgm:spPr/>
      <dgm:t>
        <a:bodyPr/>
        <a:lstStyle/>
        <a:p>
          <a:r>
            <a:rPr lang="en-US"/>
            <a:t>Late reports</a:t>
          </a:r>
        </a:p>
      </dgm:t>
    </dgm:pt>
    <dgm:pt modelId="{FC3256DE-E491-4CBD-86AF-86CED2E7C3FC}" cxnId="{5F0E20E7-422C-4F5E-8E73-05E75FAA2C18}" type="parTrans">
      <dgm:prSet/>
      <dgm:spPr/>
      <dgm:t>
        <a:bodyPr/>
        <a:lstStyle/>
        <a:p>
          <a:endParaRPr lang="en-US"/>
        </a:p>
      </dgm:t>
    </dgm:pt>
    <dgm:pt modelId="{CE7F152D-EC86-45CE-B194-2B609D8D9E14}" cxnId="{5F0E20E7-422C-4F5E-8E73-05E75FAA2C18}" type="sibTrans">
      <dgm:prSet/>
      <dgm:spPr/>
      <dgm:t>
        <a:bodyPr/>
        <a:lstStyle/>
        <a:p>
          <a:endParaRPr lang="en-US"/>
        </a:p>
      </dgm:t>
    </dgm:pt>
    <dgm:pt modelId="{D7247D9E-D216-4409-8801-F091403336C3}">
      <dgm:prSet/>
      <dgm:spPr/>
      <dgm:t>
        <a:bodyPr/>
        <a:lstStyle/>
        <a:p>
          <a:r>
            <a:rPr lang="en-US"/>
            <a:t>Data input mistakes on HMIS form or DHIS2/Excel</a:t>
          </a:r>
        </a:p>
      </dgm:t>
    </dgm:pt>
    <dgm:pt modelId="{3EB7D21B-0725-499B-999A-BF17AB0022F4}" cxnId="{BF7C6DE7-4FD6-4FBF-819F-036D19C63DB5}" type="parTrans">
      <dgm:prSet/>
      <dgm:spPr/>
      <dgm:t>
        <a:bodyPr/>
        <a:lstStyle/>
        <a:p>
          <a:endParaRPr lang="en-US"/>
        </a:p>
      </dgm:t>
    </dgm:pt>
    <dgm:pt modelId="{DC73735F-3E9B-475A-BA04-5EA6D4502722}" cxnId="{BF7C6DE7-4FD6-4FBF-819F-036D19C63DB5}" type="sibTrans">
      <dgm:prSet/>
      <dgm:spPr/>
      <dgm:t>
        <a:bodyPr/>
        <a:lstStyle/>
        <a:p>
          <a:endParaRPr lang="en-US"/>
        </a:p>
      </dgm:t>
    </dgm:pt>
    <dgm:pt modelId="{C755C0C2-3799-46E3-9304-4011D8C7B798}" type="pres">
      <dgm:prSet presAssocID="{E3DDB2EA-3818-4A74-B32B-FE974EDA176A}" presName="diagram" presStyleCnt="0">
        <dgm:presLayoutVars>
          <dgm:dir/>
          <dgm:resizeHandles val="exact"/>
        </dgm:presLayoutVars>
      </dgm:prSet>
      <dgm:spPr/>
    </dgm:pt>
    <dgm:pt modelId="{2FFF5C40-57EC-4DFE-B703-6B565DA49EF3}" type="pres">
      <dgm:prSet presAssocID="{A08A487D-9834-41EE-AEEE-F2278E2179C7}" presName="node" presStyleLbl="node1" presStyleIdx="0" presStyleCnt="5">
        <dgm:presLayoutVars>
          <dgm:bulletEnabled val="1"/>
        </dgm:presLayoutVars>
      </dgm:prSet>
      <dgm:spPr/>
    </dgm:pt>
    <dgm:pt modelId="{40026F56-C765-4E05-B806-960059499B3D}" type="pres">
      <dgm:prSet presAssocID="{513394B3-3E39-4876-BF11-7D4CBBF01A5A}" presName="sibTrans" presStyleCnt="0"/>
      <dgm:spPr/>
    </dgm:pt>
    <dgm:pt modelId="{EDA54DE4-D8C4-4715-B384-398108AFE70E}" type="pres">
      <dgm:prSet presAssocID="{E0844648-CA16-4A36-9FC2-80CFF9F96B12}" presName="node" presStyleLbl="node1" presStyleIdx="1" presStyleCnt="5">
        <dgm:presLayoutVars>
          <dgm:bulletEnabled val="1"/>
        </dgm:presLayoutVars>
      </dgm:prSet>
      <dgm:spPr/>
    </dgm:pt>
    <dgm:pt modelId="{30AB29D0-B204-421D-B7DF-CBC9387CD0E4}" type="pres">
      <dgm:prSet presAssocID="{32D069CF-B831-463F-8DAF-F2A9A0AB94C3}" presName="sibTrans" presStyleCnt="0"/>
      <dgm:spPr/>
    </dgm:pt>
    <dgm:pt modelId="{6E1C9724-A09E-4006-91DF-27FFAFE674C7}" type="pres">
      <dgm:prSet presAssocID="{DC7FD2FF-F523-4BD0-A173-6CCAB22B59CB}" presName="node" presStyleLbl="node1" presStyleIdx="2" presStyleCnt="5">
        <dgm:presLayoutVars>
          <dgm:bulletEnabled val="1"/>
        </dgm:presLayoutVars>
      </dgm:prSet>
      <dgm:spPr/>
    </dgm:pt>
    <dgm:pt modelId="{DE9D7BA0-BD21-4C41-8E72-739CDDD9B272}" type="pres">
      <dgm:prSet presAssocID="{A8B025CC-1F1E-4573-801B-EE5512E67019}" presName="sibTrans" presStyleCnt="0"/>
      <dgm:spPr/>
    </dgm:pt>
    <dgm:pt modelId="{30B3D9CB-217F-47D4-BC47-61C750881D1B}" type="pres">
      <dgm:prSet presAssocID="{3A4E8717-F269-4229-ABA1-969892F34078}" presName="node" presStyleLbl="node1" presStyleIdx="3" presStyleCnt="5">
        <dgm:presLayoutVars>
          <dgm:bulletEnabled val="1"/>
        </dgm:presLayoutVars>
      </dgm:prSet>
      <dgm:spPr/>
    </dgm:pt>
    <dgm:pt modelId="{1F0938B6-22B4-482E-B160-52044EF35FC2}" type="pres">
      <dgm:prSet presAssocID="{CE7F152D-EC86-45CE-B194-2B609D8D9E14}" presName="sibTrans" presStyleCnt="0"/>
      <dgm:spPr/>
    </dgm:pt>
    <dgm:pt modelId="{834E0F78-FAF9-4375-A97B-82F1EE103CEB}" type="pres">
      <dgm:prSet presAssocID="{D7247D9E-D216-4409-8801-F091403336C3}" presName="node" presStyleLbl="node1" presStyleIdx="4" presStyleCnt="5">
        <dgm:presLayoutVars>
          <dgm:bulletEnabled val="1"/>
        </dgm:presLayoutVars>
      </dgm:prSet>
      <dgm:spPr/>
    </dgm:pt>
  </dgm:ptLst>
  <dgm:cxnLst>
    <dgm:cxn modelId="{FA95A51C-B775-48ED-9898-68882C951C65}" type="presOf" srcId="{DC7FD2FF-F523-4BD0-A173-6CCAB22B59CB}" destId="{6E1C9724-A09E-4006-91DF-27FFAFE674C7}" srcOrd="0" destOrd="0" presId="urn:microsoft.com/office/officeart/2005/8/layout/default"/>
    <dgm:cxn modelId="{D8085066-4646-4CC4-AF07-434D28992855}" srcId="{E3DDB2EA-3818-4A74-B32B-FE974EDA176A}" destId="{E0844648-CA16-4A36-9FC2-80CFF9F96B12}" srcOrd="1" destOrd="0" parTransId="{54656CF4-8FC3-4004-9A3A-98A02F1B5B84}" sibTransId="{32D069CF-B831-463F-8DAF-F2A9A0AB94C3}"/>
    <dgm:cxn modelId="{55D3926A-FE9A-4377-865C-A2F94364174C}" type="presOf" srcId="{A08A487D-9834-41EE-AEEE-F2278E2179C7}" destId="{2FFF5C40-57EC-4DFE-B703-6B565DA49EF3}" srcOrd="0" destOrd="0" presId="urn:microsoft.com/office/officeart/2005/8/layout/default"/>
    <dgm:cxn modelId="{7945036F-F086-4506-B336-105F808C6671}" type="presOf" srcId="{D7247D9E-D216-4409-8801-F091403336C3}" destId="{834E0F78-FAF9-4375-A97B-82F1EE103CEB}" srcOrd="0" destOrd="0" presId="urn:microsoft.com/office/officeart/2005/8/layout/default"/>
    <dgm:cxn modelId="{14443578-5EFF-4502-9776-940B8C326449}" type="presOf" srcId="{E0844648-CA16-4A36-9FC2-80CFF9F96B12}" destId="{EDA54DE4-D8C4-4715-B384-398108AFE70E}" srcOrd="0" destOrd="0" presId="urn:microsoft.com/office/officeart/2005/8/layout/default"/>
    <dgm:cxn modelId="{E4F2439F-9883-46EA-B53F-C8B84AE2E974}" srcId="{E3DDB2EA-3818-4A74-B32B-FE974EDA176A}" destId="{DC7FD2FF-F523-4BD0-A173-6CCAB22B59CB}" srcOrd="2" destOrd="0" parTransId="{F30C85D6-02EB-4EF9-B924-CBD02C68BF88}" sibTransId="{A8B025CC-1F1E-4573-801B-EE5512E67019}"/>
    <dgm:cxn modelId="{32015BC5-BCBF-48FB-AC45-7A4EDF898BD8}" type="presOf" srcId="{E3DDB2EA-3818-4A74-B32B-FE974EDA176A}" destId="{C755C0C2-3799-46E3-9304-4011D8C7B798}" srcOrd="0" destOrd="0" presId="urn:microsoft.com/office/officeart/2005/8/layout/default"/>
    <dgm:cxn modelId="{9AA5E2CC-1416-407A-B206-86B3F547E373}" type="presOf" srcId="{3A4E8717-F269-4229-ABA1-969892F34078}" destId="{30B3D9CB-217F-47D4-BC47-61C750881D1B}" srcOrd="0" destOrd="0" presId="urn:microsoft.com/office/officeart/2005/8/layout/default"/>
    <dgm:cxn modelId="{1B44F0E6-AEE6-4A54-9B80-A94823AB7AE7}" srcId="{E3DDB2EA-3818-4A74-B32B-FE974EDA176A}" destId="{A08A487D-9834-41EE-AEEE-F2278E2179C7}" srcOrd="0" destOrd="0" parTransId="{7C655A97-B767-4203-94AE-306B17A76A9D}" sibTransId="{513394B3-3E39-4876-BF11-7D4CBBF01A5A}"/>
    <dgm:cxn modelId="{5F0E20E7-422C-4F5E-8E73-05E75FAA2C18}" srcId="{E3DDB2EA-3818-4A74-B32B-FE974EDA176A}" destId="{3A4E8717-F269-4229-ABA1-969892F34078}" srcOrd="3" destOrd="0" parTransId="{FC3256DE-E491-4CBD-86AF-86CED2E7C3FC}" sibTransId="{CE7F152D-EC86-45CE-B194-2B609D8D9E14}"/>
    <dgm:cxn modelId="{BF7C6DE7-4FD6-4FBF-819F-036D19C63DB5}" srcId="{E3DDB2EA-3818-4A74-B32B-FE974EDA176A}" destId="{D7247D9E-D216-4409-8801-F091403336C3}" srcOrd="4" destOrd="0" parTransId="{3EB7D21B-0725-499B-999A-BF17AB0022F4}" sibTransId="{DC73735F-3E9B-475A-BA04-5EA6D4502722}"/>
    <dgm:cxn modelId="{14478A0F-70D0-4FF4-9AE4-647726049516}" type="presParOf" srcId="{C755C0C2-3799-46E3-9304-4011D8C7B798}" destId="{2FFF5C40-57EC-4DFE-B703-6B565DA49EF3}" srcOrd="0" destOrd="0" presId="urn:microsoft.com/office/officeart/2005/8/layout/default"/>
    <dgm:cxn modelId="{CA82D297-4B39-451B-B907-2DD7CCA2FB55}" type="presParOf" srcId="{C755C0C2-3799-46E3-9304-4011D8C7B798}" destId="{40026F56-C765-4E05-B806-960059499B3D}" srcOrd="1" destOrd="0" presId="urn:microsoft.com/office/officeart/2005/8/layout/default"/>
    <dgm:cxn modelId="{F93DBFC7-34CE-4385-9955-4113130C5840}" type="presParOf" srcId="{C755C0C2-3799-46E3-9304-4011D8C7B798}" destId="{EDA54DE4-D8C4-4715-B384-398108AFE70E}" srcOrd="2" destOrd="0" presId="urn:microsoft.com/office/officeart/2005/8/layout/default"/>
    <dgm:cxn modelId="{34736A7A-0D84-4497-93AC-127BC33B8336}" type="presParOf" srcId="{C755C0C2-3799-46E3-9304-4011D8C7B798}" destId="{30AB29D0-B204-421D-B7DF-CBC9387CD0E4}" srcOrd="3" destOrd="0" presId="urn:microsoft.com/office/officeart/2005/8/layout/default"/>
    <dgm:cxn modelId="{31373C97-AC8E-42AC-9EB0-B718166CD71C}" type="presParOf" srcId="{C755C0C2-3799-46E3-9304-4011D8C7B798}" destId="{6E1C9724-A09E-4006-91DF-27FFAFE674C7}" srcOrd="4" destOrd="0" presId="urn:microsoft.com/office/officeart/2005/8/layout/default"/>
    <dgm:cxn modelId="{F419ECE5-7C10-4BAD-8997-544979DB31D4}" type="presParOf" srcId="{C755C0C2-3799-46E3-9304-4011D8C7B798}" destId="{DE9D7BA0-BD21-4C41-8E72-739CDDD9B272}" srcOrd="5" destOrd="0" presId="urn:microsoft.com/office/officeart/2005/8/layout/default"/>
    <dgm:cxn modelId="{6AE8E41D-84E0-40AF-9285-343EE461F116}" type="presParOf" srcId="{C755C0C2-3799-46E3-9304-4011D8C7B798}" destId="{30B3D9CB-217F-47D4-BC47-61C750881D1B}" srcOrd="6" destOrd="0" presId="urn:microsoft.com/office/officeart/2005/8/layout/default"/>
    <dgm:cxn modelId="{C86A8FEE-E2C1-413E-895D-66AD29ECF13C}" type="presParOf" srcId="{C755C0C2-3799-46E3-9304-4011D8C7B798}" destId="{1F0938B6-22B4-482E-B160-52044EF35FC2}" srcOrd="7" destOrd="0" presId="urn:microsoft.com/office/officeart/2005/8/layout/default"/>
    <dgm:cxn modelId="{A3E14CA7-69BE-4607-890B-66B6E067EBF1}" type="presParOf" srcId="{C755C0C2-3799-46E3-9304-4011D8C7B798}" destId="{834E0F78-FAF9-4375-A97B-82F1EE103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1B4E0F-7C81-463D-BBE0-33F6C0587F7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6C8589-017A-4A3B-A299-AD5397A34C21}">
      <dgm:prSet/>
      <dgm:spPr/>
      <dgm:t>
        <a:bodyPr/>
        <a:lstStyle/>
        <a:p>
          <a:r>
            <a:rPr lang="en-US"/>
            <a:t>Steps:</a:t>
          </a:r>
        </a:p>
      </dgm:t>
    </dgm:pt>
    <dgm:pt modelId="{9EEA37FD-3DAA-4A77-872F-0B1C12FB3F8D}" cxnId="{656E45BB-2D36-4D35-8610-DA0ABFF0802E}" type="parTrans">
      <dgm:prSet/>
      <dgm:spPr/>
      <dgm:t>
        <a:bodyPr/>
        <a:lstStyle/>
        <a:p>
          <a:endParaRPr lang="en-US"/>
        </a:p>
      </dgm:t>
    </dgm:pt>
    <dgm:pt modelId="{E6361146-D617-4CA2-9BD1-A0762B7FDEB8}" cxnId="{656E45BB-2D36-4D35-8610-DA0ABFF0802E}" type="sibTrans">
      <dgm:prSet/>
      <dgm:spPr/>
      <dgm:t>
        <a:bodyPr/>
        <a:lstStyle/>
        <a:p>
          <a:endParaRPr lang="en-US"/>
        </a:p>
      </dgm:t>
    </dgm:pt>
    <dgm:pt modelId="{D0E1F1B1-D7AE-454F-A630-8068AAFBB76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Identify issue</a:t>
          </a:r>
        </a:p>
      </dgm:t>
    </dgm:pt>
    <dgm:pt modelId="{59FFB295-4F7A-42EC-AAFB-9D1D01A186AE}" cxnId="{04962F25-B29D-4EE4-95CB-1A30AE352AD2}" type="parTrans">
      <dgm:prSet/>
      <dgm:spPr/>
      <dgm:t>
        <a:bodyPr/>
        <a:lstStyle/>
        <a:p>
          <a:endParaRPr lang="en-US"/>
        </a:p>
      </dgm:t>
    </dgm:pt>
    <dgm:pt modelId="{C45C14FF-4D41-4D09-B475-70DBA2EDC5CD}" cxnId="{04962F25-B29D-4EE4-95CB-1A30AE352AD2}" type="sibTrans">
      <dgm:prSet/>
      <dgm:spPr/>
      <dgm:t>
        <a:bodyPr/>
        <a:lstStyle/>
        <a:p>
          <a:endParaRPr lang="en-US"/>
        </a:p>
      </dgm:t>
    </dgm:pt>
    <dgm:pt modelId="{6453159B-51E3-4950-AD26-C4C54FD1E3B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Verify with source register</a:t>
          </a:r>
        </a:p>
      </dgm:t>
    </dgm:pt>
    <dgm:pt modelId="{3DB55CAB-BCF4-486D-BF6C-57035858D70A}" cxnId="{45DE90DE-62C2-4BED-BC19-7E3ADFEA7DCF}" type="parTrans">
      <dgm:prSet/>
      <dgm:spPr/>
      <dgm:t>
        <a:bodyPr/>
        <a:lstStyle/>
        <a:p>
          <a:endParaRPr lang="en-US"/>
        </a:p>
      </dgm:t>
    </dgm:pt>
    <dgm:pt modelId="{895014F5-88D2-4768-9380-E027A582CBBC}" cxnId="{45DE90DE-62C2-4BED-BC19-7E3ADFEA7DCF}" type="sibTrans">
      <dgm:prSet/>
      <dgm:spPr/>
      <dgm:t>
        <a:bodyPr/>
        <a:lstStyle/>
        <a:p>
          <a:endParaRPr lang="en-US"/>
        </a:p>
      </dgm:t>
    </dgm:pt>
    <dgm:pt modelId="{E866B93A-C11D-42BA-BB2E-5E943E60A38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Work  with registrar or data clerk</a:t>
          </a:r>
        </a:p>
      </dgm:t>
    </dgm:pt>
    <dgm:pt modelId="{74026942-A1DE-411F-A066-0B8E5EC06DC2}" cxnId="{A4DA070D-6D6F-4494-9F11-67DC9A863DDD}" type="parTrans">
      <dgm:prSet/>
      <dgm:spPr/>
      <dgm:t>
        <a:bodyPr/>
        <a:lstStyle/>
        <a:p>
          <a:endParaRPr lang="en-US"/>
        </a:p>
      </dgm:t>
    </dgm:pt>
    <dgm:pt modelId="{4E120657-BC18-47F2-ACFE-AF35BAB2D44C}" cxnId="{A4DA070D-6D6F-4494-9F11-67DC9A863DDD}" type="sibTrans">
      <dgm:prSet/>
      <dgm:spPr/>
      <dgm:t>
        <a:bodyPr/>
        <a:lstStyle/>
        <a:p>
          <a:endParaRPr lang="en-US"/>
        </a:p>
      </dgm:t>
    </dgm:pt>
    <dgm:pt modelId="{51A31BDB-1483-47F5-BBEF-C84BC83A6A6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Correct using official channels</a:t>
          </a:r>
        </a:p>
      </dgm:t>
    </dgm:pt>
    <dgm:pt modelId="{55C486EB-CB7C-46FC-8F7F-C1335F813210}" cxnId="{1D2576B8-9231-4B17-8694-CCD0FDFA5D92}" type="parTrans">
      <dgm:prSet/>
      <dgm:spPr/>
      <dgm:t>
        <a:bodyPr/>
        <a:lstStyle/>
        <a:p>
          <a:endParaRPr lang="en-US"/>
        </a:p>
      </dgm:t>
    </dgm:pt>
    <dgm:pt modelId="{03476CDE-DD84-4E77-8285-8A9B49BA9D67}" cxnId="{1D2576B8-9231-4B17-8694-CCD0FDFA5D92}" type="sibTrans">
      <dgm:prSet/>
      <dgm:spPr/>
      <dgm:t>
        <a:bodyPr/>
        <a:lstStyle/>
        <a:p>
          <a:endParaRPr lang="en-US"/>
        </a:p>
      </dgm:t>
    </dgm:pt>
    <dgm:pt modelId="{EB8D8DB7-F4D0-4664-9CFD-6491139E34A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Document changes</a:t>
          </a:r>
        </a:p>
      </dgm:t>
    </dgm:pt>
    <dgm:pt modelId="{0DF8FB4B-5526-40AF-BDC7-199284575915}" cxnId="{65654AB3-FD2B-4E82-81E8-638DB8AC849B}" type="parTrans">
      <dgm:prSet/>
      <dgm:spPr/>
      <dgm:t>
        <a:bodyPr/>
        <a:lstStyle/>
        <a:p>
          <a:endParaRPr lang="en-US"/>
        </a:p>
      </dgm:t>
    </dgm:pt>
    <dgm:pt modelId="{F62B4C12-D2D8-484F-A0AE-2C53B921DC92}" cxnId="{65654AB3-FD2B-4E82-81E8-638DB8AC849B}" type="sibTrans">
      <dgm:prSet/>
      <dgm:spPr/>
      <dgm:t>
        <a:bodyPr/>
        <a:lstStyle/>
        <a:p>
          <a:endParaRPr lang="en-US"/>
        </a:p>
      </dgm:t>
    </dgm:pt>
    <dgm:pt modelId="{40346281-B542-473B-80CF-4CCA81C7D98B}" type="pres">
      <dgm:prSet presAssocID="{C51B4E0F-7C81-463D-BBE0-33F6C0587F70}" presName="linear" presStyleCnt="0">
        <dgm:presLayoutVars>
          <dgm:animLvl val="lvl"/>
          <dgm:resizeHandles val="exact"/>
        </dgm:presLayoutVars>
      </dgm:prSet>
      <dgm:spPr/>
    </dgm:pt>
    <dgm:pt modelId="{9F6F4D91-BEB7-4061-9F72-8BF8EF09B415}" type="pres">
      <dgm:prSet presAssocID="{2F6C8589-017A-4A3B-A299-AD5397A34C2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E0B21E-8653-4C93-A003-5C080B9F9DF5}" type="pres">
      <dgm:prSet presAssocID="{2F6C8589-017A-4A3B-A299-AD5397A34C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7DB90C-BF27-4A75-AD2D-4CEC23B4BF23}" type="presOf" srcId="{D0E1F1B1-D7AE-454F-A630-8068AAFBB763}" destId="{67E0B21E-8653-4C93-A003-5C080B9F9DF5}" srcOrd="0" destOrd="0" presId="urn:microsoft.com/office/officeart/2005/8/layout/vList2"/>
    <dgm:cxn modelId="{A4DA070D-6D6F-4494-9F11-67DC9A863DDD}" srcId="{2F6C8589-017A-4A3B-A299-AD5397A34C21}" destId="{E866B93A-C11D-42BA-BB2E-5E943E60A38E}" srcOrd="2" destOrd="0" parTransId="{74026942-A1DE-411F-A066-0B8E5EC06DC2}" sibTransId="{4E120657-BC18-47F2-ACFE-AF35BAB2D44C}"/>
    <dgm:cxn modelId="{649ED720-E141-4B2A-A8BF-EAF2306A43BE}" type="presOf" srcId="{E866B93A-C11D-42BA-BB2E-5E943E60A38E}" destId="{67E0B21E-8653-4C93-A003-5C080B9F9DF5}" srcOrd="0" destOrd="2" presId="urn:microsoft.com/office/officeart/2005/8/layout/vList2"/>
    <dgm:cxn modelId="{04962F25-B29D-4EE4-95CB-1A30AE352AD2}" srcId="{2F6C8589-017A-4A3B-A299-AD5397A34C21}" destId="{D0E1F1B1-D7AE-454F-A630-8068AAFBB763}" srcOrd="0" destOrd="0" parTransId="{59FFB295-4F7A-42EC-AAFB-9D1D01A186AE}" sibTransId="{C45C14FF-4D41-4D09-B475-70DBA2EDC5CD}"/>
    <dgm:cxn modelId="{72201A39-C176-4DDB-A410-CC71882A6BCA}" type="presOf" srcId="{2F6C8589-017A-4A3B-A299-AD5397A34C21}" destId="{9F6F4D91-BEB7-4061-9F72-8BF8EF09B415}" srcOrd="0" destOrd="0" presId="urn:microsoft.com/office/officeart/2005/8/layout/vList2"/>
    <dgm:cxn modelId="{65654AB3-FD2B-4E82-81E8-638DB8AC849B}" srcId="{2F6C8589-017A-4A3B-A299-AD5397A34C21}" destId="{EB8D8DB7-F4D0-4664-9CFD-6491139E34A9}" srcOrd="4" destOrd="0" parTransId="{0DF8FB4B-5526-40AF-BDC7-199284575915}" sibTransId="{F62B4C12-D2D8-484F-A0AE-2C53B921DC92}"/>
    <dgm:cxn modelId="{F9EB3AB5-440E-4ED4-BF8C-BA04C0F17C87}" type="presOf" srcId="{6453159B-51E3-4950-AD26-C4C54FD1E3B3}" destId="{67E0B21E-8653-4C93-A003-5C080B9F9DF5}" srcOrd="0" destOrd="1" presId="urn:microsoft.com/office/officeart/2005/8/layout/vList2"/>
    <dgm:cxn modelId="{1D2576B8-9231-4B17-8694-CCD0FDFA5D92}" srcId="{2F6C8589-017A-4A3B-A299-AD5397A34C21}" destId="{51A31BDB-1483-47F5-BBEF-C84BC83A6A6D}" srcOrd="3" destOrd="0" parTransId="{55C486EB-CB7C-46FC-8F7F-C1335F813210}" sibTransId="{03476CDE-DD84-4E77-8285-8A9B49BA9D67}"/>
    <dgm:cxn modelId="{656E45BB-2D36-4D35-8610-DA0ABFF0802E}" srcId="{C51B4E0F-7C81-463D-BBE0-33F6C0587F70}" destId="{2F6C8589-017A-4A3B-A299-AD5397A34C21}" srcOrd="0" destOrd="0" parTransId="{9EEA37FD-3DAA-4A77-872F-0B1C12FB3F8D}" sibTransId="{E6361146-D617-4CA2-9BD1-A0762B7FDEB8}"/>
    <dgm:cxn modelId="{45DE90DE-62C2-4BED-BC19-7E3ADFEA7DCF}" srcId="{2F6C8589-017A-4A3B-A299-AD5397A34C21}" destId="{6453159B-51E3-4950-AD26-C4C54FD1E3B3}" srcOrd="1" destOrd="0" parTransId="{3DB55CAB-BCF4-486D-BF6C-57035858D70A}" sibTransId="{895014F5-88D2-4768-9380-E027A582CBBC}"/>
    <dgm:cxn modelId="{3082AEE9-D9E8-4F49-BEC2-FB901DE0AE79}" type="presOf" srcId="{EB8D8DB7-F4D0-4664-9CFD-6491139E34A9}" destId="{67E0B21E-8653-4C93-A003-5C080B9F9DF5}" srcOrd="0" destOrd="4" presId="urn:microsoft.com/office/officeart/2005/8/layout/vList2"/>
    <dgm:cxn modelId="{224A33FC-0D14-43EC-98D1-638948D23BC5}" type="presOf" srcId="{51A31BDB-1483-47F5-BBEF-C84BC83A6A6D}" destId="{67E0B21E-8653-4C93-A003-5C080B9F9DF5}" srcOrd="0" destOrd="3" presId="urn:microsoft.com/office/officeart/2005/8/layout/vList2"/>
    <dgm:cxn modelId="{7E2A97FC-FD01-48B1-B5DD-D7F7FD3A18F0}" type="presOf" srcId="{C51B4E0F-7C81-463D-BBE0-33F6C0587F70}" destId="{40346281-B542-473B-80CF-4CCA81C7D98B}" srcOrd="0" destOrd="0" presId="urn:microsoft.com/office/officeart/2005/8/layout/vList2"/>
    <dgm:cxn modelId="{51EF1EEC-987D-4B4B-A6E4-B35ED8629E41}" type="presParOf" srcId="{40346281-B542-473B-80CF-4CCA81C7D98B}" destId="{9F6F4D91-BEB7-4061-9F72-8BF8EF09B415}" srcOrd="0" destOrd="0" presId="urn:microsoft.com/office/officeart/2005/8/layout/vList2"/>
    <dgm:cxn modelId="{51D92744-BD4E-4F0E-8089-DC603DB0B569}" type="presParOf" srcId="{40346281-B542-473B-80CF-4CCA81C7D98B}" destId="{67E0B21E-8653-4C93-A003-5C080B9F9D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58468D-AA78-4F04-8FF1-56D81B8425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C7483-5E28-4659-A437-3857F00B06B8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Validation ensures data reliability</a:t>
          </a:r>
        </a:p>
      </dgm:t>
    </dgm:pt>
    <dgm:pt modelId="{F38C3421-3E20-41A6-A265-21E05570B92E}" cxnId="{9BC44080-A505-4A38-866E-353EDCAE8E7C}" type="parTrans">
      <dgm:prSet/>
      <dgm:spPr/>
      <dgm:t>
        <a:bodyPr/>
        <a:lstStyle/>
        <a:p>
          <a:endParaRPr lang="en-US"/>
        </a:p>
      </dgm:t>
    </dgm:pt>
    <dgm:pt modelId="{D4B3FBCB-5ADE-40A1-82A4-874715C851CD}" cxnId="{9BC44080-A505-4A38-866E-353EDCAE8E7C}" type="sibTrans">
      <dgm:prSet/>
      <dgm:spPr/>
      <dgm:t>
        <a:bodyPr/>
        <a:lstStyle/>
        <a:p>
          <a:endParaRPr lang="en-US"/>
        </a:p>
      </dgm:t>
    </dgm:pt>
    <dgm:pt modelId="{DED09EF4-058B-45B3-AA53-48E0D07810EC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Builds trust in reports</a:t>
          </a:r>
        </a:p>
      </dgm:t>
    </dgm:pt>
    <dgm:pt modelId="{BB8B2DDA-33BA-4B3D-87A6-CEB57682C4C8}" cxnId="{55C0360B-105D-4D36-8AC8-48A750589B47}" type="parTrans">
      <dgm:prSet/>
      <dgm:spPr/>
      <dgm:t>
        <a:bodyPr/>
        <a:lstStyle/>
        <a:p>
          <a:endParaRPr lang="en-US"/>
        </a:p>
      </dgm:t>
    </dgm:pt>
    <dgm:pt modelId="{C7AF19AB-330F-4D51-A6E0-2A82DD3EDB49}" cxnId="{55C0360B-105D-4D36-8AC8-48A750589B47}" type="sibTrans">
      <dgm:prSet/>
      <dgm:spPr/>
      <dgm:t>
        <a:bodyPr/>
        <a:lstStyle/>
        <a:p>
          <a:endParaRPr lang="en-US"/>
        </a:p>
      </dgm:t>
    </dgm:pt>
    <dgm:pt modelId="{35C320F0-3F2F-4BD7-A74C-C5B3AA6993CC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Detect and correct inaccuracies early</a:t>
          </a:r>
        </a:p>
      </dgm:t>
    </dgm:pt>
    <dgm:pt modelId="{E75ABDA9-C518-437B-8AEB-3B1C5B0D4177}" cxnId="{7F11756F-DFF7-4C23-8D1C-713C0BB3F3D5}" type="parTrans">
      <dgm:prSet/>
      <dgm:spPr/>
      <dgm:t>
        <a:bodyPr/>
        <a:lstStyle/>
        <a:p>
          <a:endParaRPr lang="en-US"/>
        </a:p>
      </dgm:t>
    </dgm:pt>
    <dgm:pt modelId="{3353ED79-7A1B-44B8-B06A-096B4A7CF04E}" cxnId="{7F11756F-DFF7-4C23-8D1C-713C0BB3F3D5}" type="sibTrans">
      <dgm:prSet/>
      <dgm:spPr/>
      <dgm:t>
        <a:bodyPr/>
        <a:lstStyle/>
        <a:p>
          <a:endParaRPr lang="en-US"/>
        </a:p>
      </dgm:t>
    </dgm:pt>
    <dgm:pt modelId="{8A62E51B-FF15-43AA-B228-E93DFFFD1DAB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Improves both data and service delivery</a:t>
          </a:r>
        </a:p>
      </dgm:t>
    </dgm:pt>
    <dgm:pt modelId="{27596939-DAA1-46EA-B0CE-B1D8C7F2AC6B}" cxnId="{9FC670A8-1AD1-44B5-B613-00CA01BCA5C2}" type="parTrans">
      <dgm:prSet/>
      <dgm:spPr/>
      <dgm:t>
        <a:bodyPr/>
        <a:lstStyle/>
        <a:p>
          <a:endParaRPr lang="en-US"/>
        </a:p>
      </dgm:t>
    </dgm:pt>
    <dgm:pt modelId="{1BE83DAF-C79C-4D65-9180-24E09A964A91}" cxnId="{9FC670A8-1AD1-44B5-B613-00CA01BCA5C2}" type="sibTrans">
      <dgm:prSet/>
      <dgm:spPr/>
      <dgm:t>
        <a:bodyPr/>
        <a:lstStyle/>
        <a:p>
          <a:endParaRPr lang="en-US"/>
        </a:p>
      </dgm:t>
    </dgm:pt>
    <dgm:pt modelId="{38B6F967-A9B5-4EE3-9C03-F3D4ACF7DD83}" type="pres">
      <dgm:prSet presAssocID="{DD58468D-AA78-4F04-8FF1-56D81B84251E}" presName="root" presStyleCnt="0">
        <dgm:presLayoutVars>
          <dgm:dir/>
          <dgm:resizeHandles val="exact"/>
        </dgm:presLayoutVars>
      </dgm:prSet>
      <dgm:spPr/>
    </dgm:pt>
    <dgm:pt modelId="{00AAABA4-8CA8-40C2-A61F-C7C1F5667EA8}" type="pres">
      <dgm:prSet presAssocID="{3A6C7483-5E28-4659-A437-3857F00B06B8}" presName="compNode" presStyleCnt="0"/>
      <dgm:spPr/>
    </dgm:pt>
    <dgm:pt modelId="{5EF40FD9-56BB-4075-9127-7412E60FB252}" type="pres">
      <dgm:prSet presAssocID="{3A6C7483-5E28-4659-A437-3857F00B06B8}" presName="bgRect" presStyleLbl="bgShp" presStyleIdx="0" presStyleCnt="4"/>
      <dgm:spPr>
        <a:ln>
          <a:solidFill>
            <a:srgbClr val="7030A0"/>
          </a:solidFill>
        </a:ln>
      </dgm:spPr>
    </dgm:pt>
    <dgm:pt modelId="{0F79220A-E98A-49A4-B613-9244A95361DC}" type="pres">
      <dgm:prSet presAssocID="{3A6C7483-5E28-4659-A437-3857F00B06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31D25E93-F74B-44DA-8F71-C7ABADABEC86}" type="pres">
      <dgm:prSet presAssocID="{3A6C7483-5E28-4659-A437-3857F00B06B8}" presName="spaceRect" presStyleCnt="0"/>
      <dgm:spPr/>
    </dgm:pt>
    <dgm:pt modelId="{B2E316D8-BF37-445E-A260-3346CA90594C}" type="pres">
      <dgm:prSet presAssocID="{3A6C7483-5E28-4659-A437-3857F00B06B8}" presName="parTx" presStyleLbl="revTx" presStyleIdx="0" presStyleCnt="4">
        <dgm:presLayoutVars>
          <dgm:chMax val="0"/>
          <dgm:chPref val="0"/>
        </dgm:presLayoutVars>
      </dgm:prSet>
      <dgm:spPr/>
    </dgm:pt>
    <dgm:pt modelId="{9A5741A5-D869-4C24-A384-4ACA342443EB}" type="pres">
      <dgm:prSet presAssocID="{D4B3FBCB-5ADE-40A1-82A4-874715C851CD}" presName="sibTrans" presStyleCnt="0"/>
      <dgm:spPr/>
    </dgm:pt>
    <dgm:pt modelId="{7C745F8E-9368-4A67-BA3B-4BA5EE525644}" type="pres">
      <dgm:prSet presAssocID="{DED09EF4-058B-45B3-AA53-48E0D07810EC}" presName="compNode" presStyleCnt="0"/>
      <dgm:spPr/>
    </dgm:pt>
    <dgm:pt modelId="{47A82374-A04F-4059-98D4-ACDA997A2001}" type="pres">
      <dgm:prSet presAssocID="{DED09EF4-058B-45B3-AA53-48E0D07810EC}" presName="bgRect" presStyleLbl="bgShp" presStyleIdx="1" presStyleCnt="4"/>
      <dgm:spPr/>
    </dgm:pt>
    <dgm:pt modelId="{491437D4-8B39-4AB3-8FB1-5D477777E623}" type="pres">
      <dgm:prSet presAssocID="{DED09EF4-058B-45B3-AA53-48E0D07810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07D23B27-02C7-4EB6-A8A3-23BD0EF89F0A}" type="pres">
      <dgm:prSet presAssocID="{DED09EF4-058B-45B3-AA53-48E0D07810EC}" presName="spaceRect" presStyleCnt="0"/>
      <dgm:spPr/>
    </dgm:pt>
    <dgm:pt modelId="{119CA20D-C673-463C-852D-DCB2EAB41BAB}" type="pres">
      <dgm:prSet presAssocID="{DED09EF4-058B-45B3-AA53-48E0D07810EC}" presName="parTx" presStyleLbl="revTx" presStyleIdx="1" presStyleCnt="4">
        <dgm:presLayoutVars>
          <dgm:chMax val="0"/>
          <dgm:chPref val="0"/>
        </dgm:presLayoutVars>
      </dgm:prSet>
      <dgm:spPr/>
    </dgm:pt>
    <dgm:pt modelId="{3571CCC6-6058-44C8-965A-6758BC431469}" type="pres">
      <dgm:prSet presAssocID="{C7AF19AB-330F-4D51-A6E0-2A82DD3EDB49}" presName="sibTrans" presStyleCnt="0"/>
      <dgm:spPr/>
    </dgm:pt>
    <dgm:pt modelId="{B0BD2EB4-651C-4D22-AD58-9BFE89D8E37D}" type="pres">
      <dgm:prSet presAssocID="{35C320F0-3F2F-4BD7-A74C-C5B3AA6993CC}" presName="compNode" presStyleCnt="0"/>
      <dgm:spPr/>
    </dgm:pt>
    <dgm:pt modelId="{D2C41A7A-5FBA-4FD1-A150-45C1E5890022}" type="pres">
      <dgm:prSet presAssocID="{35C320F0-3F2F-4BD7-A74C-C5B3AA6993CC}" presName="bgRect" presStyleLbl="bgShp" presStyleIdx="2" presStyleCnt="4"/>
      <dgm:spPr/>
    </dgm:pt>
    <dgm:pt modelId="{798E5038-DF36-4257-A9C6-03084FF4AECB}" type="pres">
      <dgm:prSet presAssocID="{35C320F0-3F2F-4BD7-A74C-C5B3AA6993C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AC67C92F-2191-48FA-96F3-13F877B9F704}" type="pres">
      <dgm:prSet presAssocID="{35C320F0-3F2F-4BD7-A74C-C5B3AA6993CC}" presName="spaceRect" presStyleCnt="0"/>
      <dgm:spPr/>
    </dgm:pt>
    <dgm:pt modelId="{93FEE7B2-1AC6-464C-8316-4D19325CA420}" type="pres">
      <dgm:prSet presAssocID="{35C320F0-3F2F-4BD7-A74C-C5B3AA6993CC}" presName="parTx" presStyleLbl="revTx" presStyleIdx="2" presStyleCnt="4">
        <dgm:presLayoutVars>
          <dgm:chMax val="0"/>
          <dgm:chPref val="0"/>
        </dgm:presLayoutVars>
      </dgm:prSet>
      <dgm:spPr/>
    </dgm:pt>
    <dgm:pt modelId="{799E7A69-3133-444A-8699-46D4E985B5BA}" type="pres">
      <dgm:prSet presAssocID="{3353ED79-7A1B-44B8-B06A-096B4A7CF04E}" presName="sibTrans" presStyleCnt="0"/>
      <dgm:spPr/>
    </dgm:pt>
    <dgm:pt modelId="{4007709A-3257-4A64-B9D8-1617CBED6E66}" type="pres">
      <dgm:prSet presAssocID="{8A62E51B-FF15-43AA-B228-E93DFFFD1DAB}" presName="compNode" presStyleCnt="0"/>
      <dgm:spPr/>
    </dgm:pt>
    <dgm:pt modelId="{C550A902-A5B6-491E-9649-D8E7BC14EB3F}" type="pres">
      <dgm:prSet presAssocID="{8A62E51B-FF15-43AA-B228-E93DFFFD1DAB}" presName="bgRect" presStyleLbl="bgShp" presStyleIdx="3" presStyleCnt="4"/>
      <dgm:spPr/>
    </dgm:pt>
    <dgm:pt modelId="{5D663FD7-5730-4CC9-B8A7-8D4EBE34C58E}" type="pres">
      <dgm:prSet presAssocID="{8A62E51B-FF15-43AA-B228-E93DFFFD1D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3B5AD985-5E1E-445C-BD93-B92CCDD0A0F0}" type="pres">
      <dgm:prSet presAssocID="{8A62E51B-FF15-43AA-B228-E93DFFFD1DAB}" presName="spaceRect" presStyleCnt="0"/>
      <dgm:spPr/>
    </dgm:pt>
    <dgm:pt modelId="{CF824403-C5CB-44AE-928D-11215B8045E1}" type="pres">
      <dgm:prSet presAssocID="{8A62E51B-FF15-43AA-B228-E93DFFFD1D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16E707-C3A6-41EE-B1D8-3730BC665C9B}" type="presOf" srcId="{35C320F0-3F2F-4BD7-A74C-C5B3AA6993CC}" destId="{93FEE7B2-1AC6-464C-8316-4D19325CA420}" srcOrd="0" destOrd="0" presId="urn:microsoft.com/office/officeart/2018/2/layout/IconVerticalSolidList"/>
    <dgm:cxn modelId="{55C0360B-105D-4D36-8AC8-48A750589B47}" srcId="{DD58468D-AA78-4F04-8FF1-56D81B84251E}" destId="{DED09EF4-058B-45B3-AA53-48E0D07810EC}" srcOrd="1" destOrd="0" parTransId="{BB8B2DDA-33BA-4B3D-87A6-CEB57682C4C8}" sibTransId="{C7AF19AB-330F-4D51-A6E0-2A82DD3EDB49}"/>
    <dgm:cxn modelId="{DDF83F5F-B4F5-4E7B-8C2D-D675ED4F3AB5}" type="presOf" srcId="{3A6C7483-5E28-4659-A437-3857F00B06B8}" destId="{B2E316D8-BF37-445E-A260-3346CA90594C}" srcOrd="0" destOrd="0" presId="urn:microsoft.com/office/officeart/2018/2/layout/IconVerticalSolidList"/>
    <dgm:cxn modelId="{7F11756F-DFF7-4C23-8D1C-713C0BB3F3D5}" srcId="{DD58468D-AA78-4F04-8FF1-56D81B84251E}" destId="{35C320F0-3F2F-4BD7-A74C-C5B3AA6993CC}" srcOrd="2" destOrd="0" parTransId="{E75ABDA9-C518-437B-8AEB-3B1C5B0D4177}" sibTransId="{3353ED79-7A1B-44B8-B06A-096B4A7CF04E}"/>
    <dgm:cxn modelId="{9BC44080-A505-4A38-866E-353EDCAE8E7C}" srcId="{DD58468D-AA78-4F04-8FF1-56D81B84251E}" destId="{3A6C7483-5E28-4659-A437-3857F00B06B8}" srcOrd="0" destOrd="0" parTransId="{F38C3421-3E20-41A6-A265-21E05570B92E}" sibTransId="{D4B3FBCB-5ADE-40A1-82A4-874715C851CD}"/>
    <dgm:cxn modelId="{F36B109B-DEDE-4839-89ED-2B84096331A7}" type="presOf" srcId="{8A62E51B-FF15-43AA-B228-E93DFFFD1DAB}" destId="{CF824403-C5CB-44AE-928D-11215B8045E1}" srcOrd="0" destOrd="0" presId="urn:microsoft.com/office/officeart/2018/2/layout/IconVerticalSolidList"/>
    <dgm:cxn modelId="{9FC670A8-1AD1-44B5-B613-00CA01BCA5C2}" srcId="{DD58468D-AA78-4F04-8FF1-56D81B84251E}" destId="{8A62E51B-FF15-43AA-B228-E93DFFFD1DAB}" srcOrd="3" destOrd="0" parTransId="{27596939-DAA1-46EA-B0CE-B1D8C7F2AC6B}" sibTransId="{1BE83DAF-C79C-4D65-9180-24E09A964A91}"/>
    <dgm:cxn modelId="{69560EE3-23EC-40FC-B9CD-9467583B1DAB}" type="presOf" srcId="{DD58468D-AA78-4F04-8FF1-56D81B84251E}" destId="{38B6F967-A9B5-4EE3-9C03-F3D4ACF7DD83}" srcOrd="0" destOrd="0" presId="urn:microsoft.com/office/officeart/2018/2/layout/IconVerticalSolidList"/>
    <dgm:cxn modelId="{ABF405EC-21B2-4153-A03D-EED14FD950AA}" type="presOf" srcId="{DED09EF4-058B-45B3-AA53-48E0D07810EC}" destId="{119CA20D-C673-463C-852D-DCB2EAB41BAB}" srcOrd="0" destOrd="0" presId="urn:microsoft.com/office/officeart/2018/2/layout/IconVerticalSolidList"/>
    <dgm:cxn modelId="{C926C33D-5AAC-4D28-A4EF-1029F817D90C}" type="presParOf" srcId="{38B6F967-A9B5-4EE3-9C03-F3D4ACF7DD83}" destId="{00AAABA4-8CA8-40C2-A61F-C7C1F5667EA8}" srcOrd="0" destOrd="0" presId="urn:microsoft.com/office/officeart/2018/2/layout/IconVerticalSolidList"/>
    <dgm:cxn modelId="{AD7DC56E-2ACC-4332-81FC-804054FD4D6E}" type="presParOf" srcId="{00AAABA4-8CA8-40C2-A61F-C7C1F5667EA8}" destId="{5EF40FD9-56BB-4075-9127-7412E60FB252}" srcOrd="0" destOrd="0" presId="urn:microsoft.com/office/officeart/2018/2/layout/IconVerticalSolidList"/>
    <dgm:cxn modelId="{C5A8F9A3-A0BA-42E5-9CF4-49772A5C824B}" type="presParOf" srcId="{00AAABA4-8CA8-40C2-A61F-C7C1F5667EA8}" destId="{0F79220A-E98A-49A4-B613-9244A95361DC}" srcOrd="1" destOrd="0" presId="urn:microsoft.com/office/officeart/2018/2/layout/IconVerticalSolidList"/>
    <dgm:cxn modelId="{72B3026E-4EF1-49AD-8250-195CA843905C}" type="presParOf" srcId="{00AAABA4-8CA8-40C2-A61F-C7C1F5667EA8}" destId="{31D25E93-F74B-44DA-8F71-C7ABADABEC86}" srcOrd="2" destOrd="0" presId="urn:microsoft.com/office/officeart/2018/2/layout/IconVerticalSolidList"/>
    <dgm:cxn modelId="{4358F3CA-93A1-48C5-A0C2-728243A58208}" type="presParOf" srcId="{00AAABA4-8CA8-40C2-A61F-C7C1F5667EA8}" destId="{B2E316D8-BF37-445E-A260-3346CA90594C}" srcOrd="3" destOrd="0" presId="urn:microsoft.com/office/officeart/2018/2/layout/IconVerticalSolidList"/>
    <dgm:cxn modelId="{32F4CE10-55A0-44CE-BFF3-7342643D3DF0}" type="presParOf" srcId="{38B6F967-A9B5-4EE3-9C03-F3D4ACF7DD83}" destId="{9A5741A5-D869-4C24-A384-4ACA342443EB}" srcOrd="1" destOrd="0" presId="urn:microsoft.com/office/officeart/2018/2/layout/IconVerticalSolidList"/>
    <dgm:cxn modelId="{5736E56D-BF07-454F-A3C4-70E2DA6021B3}" type="presParOf" srcId="{38B6F967-A9B5-4EE3-9C03-F3D4ACF7DD83}" destId="{7C745F8E-9368-4A67-BA3B-4BA5EE525644}" srcOrd="2" destOrd="0" presId="urn:microsoft.com/office/officeart/2018/2/layout/IconVerticalSolidList"/>
    <dgm:cxn modelId="{1CB66507-A387-46D8-99FE-37D1F0CEA05D}" type="presParOf" srcId="{7C745F8E-9368-4A67-BA3B-4BA5EE525644}" destId="{47A82374-A04F-4059-98D4-ACDA997A2001}" srcOrd="0" destOrd="0" presId="urn:microsoft.com/office/officeart/2018/2/layout/IconVerticalSolidList"/>
    <dgm:cxn modelId="{653C9A59-DAE6-406C-A069-584BFD46F35F}" type="presParOf" srcId="{7C745F8E-9368-4A67-BA3B-4BA5EE525644}" destId="{491437D4-8B39-4AB3-8FB1-5D477777E623}" srcOrd="1" destOrd="0" presId="urn:microsoft.com/office/officeart/2018/2/layout/IconVerticalSolidList"/>
    <dgm:cxn modelId="{5262FD05-C9CA-4808-813D-E88FF6A6DD7E}" type="presParOf" srcId="{7C745F8E-9368-4A67-BA3B-4BA5EE525644}" destId="{07D23B27-02C7-4EB6-A8A3-23BD0EF89F0A}" srcOrd="2" destOrd="0" presId="urn:microsoft.com/office/officeart/2018/2/layout/IconVerticalSolidList"/>
    <dgm:cxn modelId="{D0BC3C45-F3BC-4AEF-A62A-D03702621390}" type="presParOf" srcId="{7C745F8E-9368-4A67-BA3B-4BA5EE525644}" destId="{119CA20D-C673-463C-852D-DCB2EAB41BAB}" srcOrd="3" destOrd="0" presId="urn:microsoft.com/office/officeart/2018/2/layout/IconVerticalSolidList"/>
    <dgm:cxn modelId="{8346CCC6-AA6F-4E64-95E8-8972FBD2D9C4}" type="presParOf" srcId="{38B6F967-A9B5-4EE3-9C03-F3D4ACF7DD83}" destId="{3571CCC6-6058-44C8-965A-6758BC431469}" srcOrd="3" destOrd="0" presId="urn:microsoft.com/office/officeart/2018/2/layout/IconVerticalSolidList"/>
    <dgm:cxn modelId="{E038B5BE-141E-4E0C-B136-451FD46A5F5B}" type="presParOf" srcId="{38B6F967-A9B5-4EE3-9C03-F3D4ACF7DD83}" destId="{B0BD2EB4-651C-4D22-AD58-9BFE89D8E37D}" srcOrd="4" destOrd="0" presId="urn:microsoft.com/office/officeart/2018/2/layout/IconVerticalSolidList"/>
    <dgm:cxn modelId="{81EAE998-A5BC-4BAF-B871-42C5861BEC64}" type="presParOf" srcId="{B0BD2EB4-651C-4D22-AD58-9BFE89D8E37D}" destId="{D2C41A7A-5FBA-4FD1-A150-45C1E5890022}" srcOrd="0" destOrd="0" presId="urn:microsoft.com/office/officeart/2018/2/layout/IconVerticalSolidList"/>
    <dgm:cxn modelId="{0C3CCAA1-E9D5-4200-A3EF-AA1395A480B7}" type="presParOf" srcId="{B0BD2EB4-651C-4D22-AD58-9BFE89D8E37D}" destId="{798E5038-DF36-4257-A9C6-03084FF4AECB}" srcOrd="1" destOrd="0" presId="urn:microsoft.com/office/officeart/2018/2/layout/IconVerticalSolidList"/>
    <dgm:cxn modelId="{837E5179-1917-4E34-B48C-0E244D2FF0BC}" type="presParOf" srcId="{B0BD2EB4-651C-4D22-AD58-9BFE89D8E37D}" destId="{AC67C92F-2191-48FA-96F3-13F877B9F704}" srcOrd="2" destOrd="0" presId="urn:microsoft.com/office/officeart/2018/2/layout/IconVerticalSolidList"/>
    <dgm:cxn modelId="{8EB19E23-1D65-4735-A228-E5F49230BB24}" type="presParOf" srcId="{B0BD2EB4-651C-4D22-AD58-9BFE89D8E37D}" destId="{93FEE7B2-1AC6-464C-8316-4D19325CA420}" srcOrd="3" destOrd="0" presId="urn:microsoft.com/office/officeart/2018/2/layout/IconVerticalSolidList"/>
    <dgm:cxn modelId="{5CFF2AB9-BF1B-4F63-BA62-72B0E1271913}" type="presParOf" srcId="{38B6F967-A9B5-4EE3-9C03-F3D4ACF7DD83}" destId="{799E7A69-3133-444A-8699-46D4E985B5BA}" srcOrd="5" destOrd="0" presId="urn:microsoft.com/office/officeart/2018/2/layout/IconVerticalSolidList"/>
    <dgm:cxn modelId="{4FCF07BD-9762-40F9-B8BC-CDF6DC9658FC}" type="presParOf" srcId="{38B6F967-A9B5-4EE3-9C03-F3D4ACF7DD83}" destId="{4007709A-3257-4A64-B9D8-1617CBED6E66}" srcOrd="6" destOrd="0" presId="urn:microsoft.com/office/officeart/2018/2/layout/IconVerticalSolidList"/>
    <dgm:cxn modelId="{458D8302-5769-4D4D-97FB-2F60D2C7871A}" type="presParOf" srcId="{4007709A-3257-4A64-B9D8-1617CBED6E66}" destId="{C550A902-A5B6-491E-9649-D8E7BC14EB3F}" srcOrd="0" destOrd="0" presId="urn:microsoft.com/office/officeart/2018/2/layout/IconVerticalSolidList"/>
    <dgm:cxn modelId="{4F404009-1EC5-4DC7-861C-D49F07F77BCA}" type="presParOf" srcId="{4007709A-3257-4A64-B9D8-1617CBED6E66}" destId="{5D663FD7-5730-4CC9-B8A7-8D4EBE34C58E}" srcOrd="1" destOrd="0" presId="urn:microsoft.com/office/officeart/2018/2/layout/IconVerticalSolidList"/>
    <dgm:cxn modelId="{218D9959-BE05-46D6-A413-068A6E28B844}" type="presParOf" srcId="{4007709A-3257-4A64-B9D8-1617CBED6E66}" destId="{3B5AD985-5E1E-445C-BD93-B92CCDD0A0F0}" srcOrd="2" destOrd="0" presId="urn:microsoft.com/office/officeart/2018/2/layout/IconVerticalSolidList"/>
    <dgm:cxn modelId="{374E06EC-8613-4A13-B54C-89AC915029EA}" type="presParOf" srcId="{4007709A-3257-4A64-B9D8-1617CBED6E66}" destId="{CF824403-C5CB-44AE-928D-11215B8045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3DAEF4-4BF7-453D-9AF5-91F782B4CE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A5B8F5-CCCB-4528-9696-304C0015B13D}">
      <dgm:prSet/>
      <dgm:spPr/>
      <dgm:t>
        <a:bodyPr/>
        <a:lstStyle/>
        <a:p>
          <a:r>
            <a:rPr lang="en-US" dirty="0"/>
            <a:t>Define qualitative data and its relevance in PHC</a:t>
          </a:r>
        </a:p>
      </dgm:t>
    </dgm:pt>
    <dgm:pt modelId="{CFADEB77-FCC2-47DA-BDE1-2F1069231E89}" cxnId="{2C9FBE2A-B0E7-4C19-AB0B-9220099288A1}" type="parTrans">
      <dgm:prSet/>
      <dgm:spPr/>
      <dgm:t>
        <a:bodyPr/>
        <a:lstStyle/>
        <a:p>
          <a:endParaRPr lang="en-US"/>
        </a:p>
      </dgm:t>
    </dgm:pt>
    <dgm:pt modelId="{9E031159-A9DC-4CCD-A394-6F2B50D1397C}" cxnId="{2C9FBE2A-B0E7-4C19-AB0B-9220099288A1}" type="sibTrans">
      <dgm:prSet/>
      <dgm:spPr/>
      <dgm:t>
        <a:bodyPr/>
        <a:lstStyle/>
        <a:p>
          <a:endParaRPr lang="en-US"/>
        </a:p>
      </dgm:t>
    </dgm:pt>
    <dgm:pt modelId="{DEAEF4CD-E0BF-4602-9175-FB5B3B72745C}">
      <dgm:prSet/>
      <dgm:spPr/>
      <dgm:t>
        <a:bodyPr/>
        <a:lstStyle/>
        <a:p>
          <a:r>
            <a:rPr lang="en-US" dirty="0"/>
            <a:t>Identify sources of qualitative information</a:t>
          </a:r>
        </a:p>
      </dgm:t>
    </dgm:pt>
    <dgm:pt modelId="{3A6BA5B7-E422-4029-9C06-170531ABEC99}" cxnId="{A52D0757-59E6-4267-953B-04789BF3D760}" type="parTrans">
      <dgm:prSet/>
      <dgm:spPr/>
      <dgm:t>
        <a:bodyPr/>
        <a:lstStyle/>
        <a:p>
          <a:endParaRPr lang="en-US"/>
        </a:p>
      </dgm:t>
    </dgm:pt>
    <dgm:pt modelId="{7D9469FA-EFBC-4705-91AF-BCBD9788FC53}" cxnId="{A52D0757-59E6-4267-953B-04789BF3D760}" type="sibTrans">
      <dgm:prSet/>
      <dgm:spPr/>
      <dgm:t>
        <a:bodyPr/>
        <a:lstStyle/>
        <a:p>
          <a:endParaRPr lang="en-US"/>
        </a:p>
      </dgm:t>
    </dgm:pt>
    <dgm:pt modelId="{B94ED010-A1C5-4F6C-B927-AA8C160658A4}">
      <dgm:prSet/>
      <dgm:spPr/>
      <dgm:t>
        <a:bodyPr/>
        <a:lstStyle/>
        <a:p>
          <a:r>
            <a:rPr lang="en-US" dirty="0"/>
            <a:t>Organize and analyze qualitative data using simple tools</a:t>
          </a:r>
        </a:p>
      </dgm:t>
    </dgm:pt>
    <dgm:pt modelId="{A8F06AFD-55BA-4F3C-803D-78D404899E83}" cxnId="{E77F1F3C-153A-473E-9DAD-308837CC08CF}" type="parTrans">
      <dgm:prSet/>
      <dgm:spPr/>
      <dgm:t>
        <a:bodyPr/>
        <a:lstStyle/>
        <a:p>
          <a:endParaRPr lang="en-US"/>
        </a:p>
      </dgm:t>
    </dgm:pt>
    <dgm:pt modelId="{241E8A7C-B02C-4E6A-9571-75C346D06E7E}" cxnId="{E77F1F3C-153A-473E-9DAD-308837CC08CF}" type="sibTrans">
      <dgm:prSet/>
      <dgm:spPr/>
      <dgm:t>
        <a:bodyPr/>
        <a:lstStyle/>
        <a:p>
          <a:endParaRPr lang="en-US"/>
        </a:p>
      </dgm:t>
    </dgm:pt>
    <dgm:pt modelId="{2D4C9224-04F3-4AB8-931A-514F72C9FC76}">
      <dgm:prSet/>
      <dgm:spPr/>
      <dgm:t>
        <a:bodyPr/>
        <a:lstStyle/>
        <a:p>
          <a:r>
            <a:rPr lang="en-US" dirty="0"/>
            <a:t>Visualize findings using Word Clouds and tables</a:t>
          </a:r>
        </a:p>
      </dgm:t>
    </dgm:pt>
    <dgm:pt modelId="{DC2C8A5C-1671-407A-B6D3-3A26AFDA9E42}" cxnId="{F218E21E-ABA8-4B5A-BC32-A856A044CE9A}" type="parTrans">
      <dgm:prSet/>
      <dgm:spPr/>
      <dgm:t>
        <a:bodyPr/>
        <a:lstStyle/>
        <a:p>
          <a:endParaRPr lang="en-US"/>
        </a:p>
      </dgm:t>
    </dgm:pt>
    <dgm:pt modelId="{6D87A6AC-C2A4-4C42-A8F9-0D6A6D6E7F9E}" cxnId="{F218E21E-ABA8-4B5A-BC32-A856A044CE9A}" type="sibTrans">
      <dgm:prSet/>
      <dgm:spPr/>
      <dgm:t>
        <a:bodyPr/>
        <a:lstStyle/>
        <a:p>
          <a:endParaRPr lang="en-US"/>
        </a:p>
      </dgm:t>
    </dgm:pt>
    <dgm:pt modelId="{3B458012-844E-4F39-9C6D-48D91A280F7F}">
      <dgm:prSet/>
      <dgm:spPr/>
      <dgm:t>
        <a:bodyPr/>
        <a:lstStyle/>
        <a:p>
          <a:r>
            <a:rPr lang="en-US" dirty="0"/>
            <a:t>Use insights for management and policy decisions</a:t>
          </a:r>
        </a:p>
      </dgm:t>
    </dgm:pt>
    <dgm:pt modelId="{9B1960BD-0D85-406B-8627-870DF45A2F69}" cxnId="{4B7404DC-B8EC-4818-87A6-A2D8ADF3BEF3}" type="parTrans">
      <dgm:prSet/>
      <dgm:spPr/>
      <dgm:t>
        <a:bodyPr/>
        <a:lstStyle/>
        <a:p>
          <a:endParaRPr lang="en-US"/>
        </a:p>
      </dgm:t>
    </dgm:pt>
    <dgm:pt modelId="{2322D4E3-3D94-4FDA-882F-253F11FEEAE2}" cxnId="{4B7404DC-B8EC-4818-87A6-A2D8ADF3BEF3}" type="sibTrans">
      <dgm:prSet/>
      <dgm:spPr/>
      <dgm:t>
        <a:bodyPr/>
        <a:lstStyle/>
        <a:p>
          <a:endParaRPr lang="en-US"/>
        </a:p>
      </dgm:t>
    </dgm:pt>
    <dgm:pt modelId="{FC76A49F-59A7-429F-ADF0-02EF6DC19694}" type="pres">
      <dgm:prSet presAssocID="{283DAEF4-4BF7-453D-9AF5-91F782B4CEE8}" presName="root" presStyleCnt="0">
        <dgm:presLayoutVars>
          <dgm:dir/>
          <dgm:resizeHandles val="exact"/>
        </dgm:presLayoutVars>
      </dgm:prSet>
      <dgm:spPr/>
    </dgm:pt>
    <dgm:pt modelId="{93E50901-B424-44B2-8840-D38B17512899}" type="pres">
      <dgm:prSet presAssocID="{9BA5B8F5-CCCB-4528-9696-304C0015B13D}" presName="compNode" presStyleCnt="0"/>
      <dgm:spPr/>
    </dgm:pt>
    <dgm:pt modelId="{0718DD90-171B-4E45-B274-C9CCB4E123E2}" type="pres">
      <dgm:prSet presAssocID="{9BA5B8F5-CCCB-4528-9696-304C0015B13D}" presName="bgRect" presStyleLbl="bgShp" presStyleIdx="0" presStyleCnt="5"/>
      <dgm:spPr/>
    </dgm:pt>
    <dgm:pt modelId="{34243BDB-9297-4E8A-9F2E-B836A133DDBA}" type="pres">
      <dgm:prSet presAssocID="{9BA5B8F5-CCCB-4528-9696-304C0015B1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255EBEC0-CDA4-46E8-8F4C-B7AF6BBAB44A}" type="pres">
      <dgm:prSet presAssocID="{9BA5B8F5-CCCB-4528-9696-304C0015B13D}" presName="spaceRect" presStyleCnt="0"/>
      <dgm:spPr/>
    </dgm:pt>
    <dgm:pt modelId="{C32BA447-AE09-43D9-96BA-C506D38C078D}" type="pres">
      <dgm:prSet presAssocID="{9BA5B8F5-CCCB-4528-9696-304C0015B13D}" presName="parTx" presStyleLbl="revTx" presStyleIdx="0" presStyleCnt="5">
        <dgm:presLayoutVars>
          <dgm:chMax val="0"/>
          <dgm:chPref val="0"/>
        </dgm:presLayoutVars>
      </dgm:prSet>
      <dgm:spPr/>
    </dgm:pt>
    <dgm:pt modelId="{F818358E-9189-40FB-AC58-C1F368EBAE8D}" type="pres">
      <dgm:prSet presAssocID="{9E031159-A9DC-4CCD-A394-6F2B50D1397C}" presName="sibTrans" presStyleCnt="0"/>
      <dgm:spPr/>
    </dgm:pt>
    <dgm:pt modelId="{CC1EB6A2-D3C4-4294-99FE-731BBE3D885A}" type="pres">
      <dgm:prSet presAssocID="{DEAEF4CD-E0BF-4602-9175-FB5B3B72745C}" presName="compNode" presStyleCnt="0"/>
      <dgm:spPr/>
    </dgm:pt>
    <dgm:pt modelId="{C1F95318-A282-460C-83D3-FC3BEC021223}" type="pres">
      <dgm:prSet presAssocID="{DEAEF4CD-E0BF-4602-9175-FB5B3B72745C}" presName="bgRect" presStyleLbl="bgShp" presStyleIdx="1" presStyleCnt="5"/>
      <dgm:spPr/>
    </dgm:pt>
    <dgm:pt modelId="{18DA3151-95AE-4E42-9275-5A977D77E272}" type="pres">
      <dgm:prSet presAssocID="{DEAEF4CD-E0BF-4602-9175-FB5B3B7274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66EF0A79-DDB4-4027-85C3-8D7C3E1E2684}" type="pres">
      <dgm:prSet presAssocID="{DEAEF4CD-E0BF-4602-9175-FB5B3B72745C}" presName="spaceRect" presStyleCnt="0"/>
      <dgm:spPr/>
    </dgm:pt>
    <dgm:pt modelId="{E58F5FF5-37D5-4891-A5D0-6C26F0FF9912}" type="pres">
      <dgm:prSet presAssocID="{DEAEF4CD-E0BF-4602-9175-FB5B3B72745C}" presName="parTx" presStyleLbl="revTx" presStyleIdx="1" presStyleCnt="5">
        <dgm:presLayoutVars>
          <dgm:chMax val="0"/>
          <dgm:chPref val="0"/>
        </dgm:presLayoutVars>
      </dgm:prSet>
      <dgm:spPr/>
    </dgm:pt>
    <dgm:pt modelId="{076146DA-E442-4B74-B2F1-F6D4B82856FF}" type="pres">
      <dgm:prSet presAssocID="{7D9469FA-EFBC-4705-91AF-BCBD9788FC53}" presName="sibTrans" presStyleCnt="0"/>
      <dgm:spPr/>
    </dgm:pt>
    <dgm:pt modelId="{F3EDA5F8-01C1-4EC0-8E37-F61246568668}" type="pres">
      <dgm:prSet presAssocID="{B94ED010-A1C5-4F6C-B927-AA8C160658A4}" presName="compNode" presStyleCnt="0"/>
      <dgm:spPr/>
    </dgm:pt>
    <dgm:pt modelId="{1FD4735C-5B5D-45D4-8E9E-91BE4E95601C}" type="pres">
      <dgm:prSet presAssocID="{B94ED010-A1C5-4F6C-B927-AA8C160658A4}" presName="bgRect" presStyleLbl="bgShp" presStyleIdx="2" presStyleCnt="5"/>
      <dgm:spPr/>
    </dgm:pt>
    <dgm:pt modelId="{C9C12F6F-7603-4079-B0F3-BA85E55A1CD8}" type="pres">
      <dgm:prSet presAssocID="{B94ED010-A1C5-4F6C-B927-AA8C160658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493CAD88-3CAA-4F21-A5CE-3764923D596A}" type="pres">
      <dgm:prSet presAssocID="{B94ED010-A1C5-4F6C-B927-AA8C160658A4}" presName="spaceRect" presStyleCnt="0"/>
      <dgm:spPr/>
    </dgm:pt>
    <dgm:pt modelId="{9452A0E5-D9BD-4593-A258-FF11636E5535}" type="pres">
      <dgm:prSet presAssocID="{B94ED010-A1C5-4F6C-B927-AA8C160658A4}" presName="parTx" presStyleLbl="revTx" presStyleIdx="2" presStyleCnt="5">
        <dgm:presLayoutVars>
          <dgm:chMax val="0"/>
          <dgm:chPref val="0"/>
        </dgm:presLayoutVars>
      </dgm:prSet>
      <dgm:spPr/>
    </dgm:pt>
    <dgm:pt modelId="{54DDEB4E-763D-4DDE-BEBE-357EA50CB582}" type="pres">
      <dgm:prSet presAssocID="{241E8A7C-B02C-4E6A-9571-75C346D06E7E}" presName="sibTrans" presStyleCnt="0"/>
      <dgm:spPr/>
    </dgm:pt>
    <dgm:pt modelId="{B623CF7F-8255-4891-B83E-45CAEFCFB489}" type="pres">
      <dgm:prSet presAssocID="{2D4C9224-04F3-4AB8-931A-514F72C9FC76}" presName="compNode" presStyleCnt="0"/>
      <dgm:spPr/>
    </dgm:pt>
    <dgm:pt modelId="{B949D58A-2EAC-4CF7-8DB1-B68DA6C7849B}" type="pres">
      <dgm:prSet presAssocID="{2D4C9224-04F3-4AB8-931A-514F72C9FC76}" presName="bgRect" presStyleLbl="bgShp" presStyleIdx="3" presStyleCnt="5"/>
      <dgm:spPr/>
    </dgm:pt>
    <dgm:pt modelId="{210E7299-88AA-42A0-8956-2EE96955D6F9}" type="pres">
      <dgm:prSet presAssocID="{2D4C9224-04F3-4AB8-931A-514F72C9FC7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F1F86715-9FFE-4746-B080-D390656377AB}" type="pres">
      <dgm:prSet presAssocID="{2D4C9224-04F3-4AB8-931A-514F72C9FC76}" presName="spaceRect" presStyleCnt="0"/>
      <dgm:spPr/>
    </dgm:pt>
    <dgm:pt modelId="{64790BF8-0AA4-471B-B0C2-21B09C94DCF8}" type="pres">
      <dgm:prSet presAssocID="{2D4C9224-04F3-4AB8-931A-514F72C9FC76}" presName="parTx" presStyleLbl="revTx" presStyleIdx="3" presStyleCnt="5">
        <dgm:presLayoutVars>
          <dgm:chMax val="0"/>
          <dgm:chPref val="0"/>
        </dgm:presLayoutVars>
      </dgm:prSet>
      <dgm:spPr/>
    </dgm:pt>
    <dgm:pt modelId="{4DD3EEFD-B948-4894-8915-8AE936BDD566}" type="pres">
      <dgm:prSet presAssocID="{6D87A6AC-C2A4-4C42-A8F9-0D6A6D6E7F9E}" presName="sibTrans" presStyleCnt="0"/>
      <dgm:spPr/>
    </dgm:pt>
    <dgm:pt modelId="{F5000E3C-9AF3-47A7-9DDB-15B536098138}" type="pres">
      <dgm:prSet presAssocID="{3B458012-844E-4F39-9C6D-48D91A280F7F}" presName="compNode" presStyleCnt="0"/>
      <dgm:spPr/>
    </dgm:pt>
    <dgm:pt modelId="{360EB05E-0137-484E-B2AC-DDAE146E0C30}" type="pres">
      <dgm:prSet presAssocID="{3B458012-844E-4F39-9C6D-48D91A280F7F}" presName="bgRect" presStyleLbl="bgShp" presStyleIdx="4" presStyleCnt="5"/>
      <dgm:spPr/>
    </dgm:pt>
    <dgm:pt modelId="{BAC011D9-ECAE-4E8D-BD71-4BE53DB65D78}" type="pres">
      <dgm:prSet presAssocID="{3B458012-844E-4F39-9C6D-48D91A280F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6836143A-6320-4A6D-ACBE-759AEF8A8BA8}" type="pres">
      <dgm:prSet presAssocID="{3B458012-844E-4F39-9C6D-48D91A280F7F}" presName="spaceRect" presStyleCnt="0"/>
      <dgm:spPr/>
    </dgm:pt>
    <dgm:pt modelId="{A44D86E1-5037-47DA-BAB8-B05C1B766AB5}" type="pres">
      <dgm:prSet presAssocID="{3B458012-844E-4F39-9C6D-48D91A280F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218E21E-ABA8-4B5A-BC32-A856A044CE9A}" srcId="{283DAEF4-4BF7-453D-9AF5-91F782B4CEE8}" destId="{2D4C9224-04F3-4AB8-931A-514F72C9FC76}" srcOrd="3" destOrd="0" parTransId="{DC2C8A5C-1671-407A-B6D3-3A26AFDA9E42}" sibTransId="{6D87A6AC-C2A4-4C42-A8F9-0D6A6D6E7F9E}"/>
    <dgm:cxn modelId="{2C9FBE2A-B0E7-4C19-AB0B-9220099288A1}" srcId="{283DAEF4-4BF7-453D-9AF5-91F782B4CEE8}" destId="{9BA5B8F5-CCCB-4528-9696-304C0015B13D}" srcOrd="0" destOrd="0" parTransId="{CFADEB77-FCC2-47DA-BDE1-2F1069231E89}" sibTransId="{9E031159-A9DC-4CCD-A394-6F2B50D1397C}"/>
    <dgm:cxn modelId="{E77F1F3C-153A-473E-9DAD-308837CC08CF}" srcId="{283DAEF4-4BF7-453D-9AF5-91F782B4CEE8}" destId="{B94ED010-A1C5-4F6C-B927-AA8C160658A4}" srcOrd="2" destOrd="0" parTransId="{A8F06AFD-55BA-4F3C-803D-78D404899E83}" sibTransId="{241E8A7C-B02C-4E6A-9571-75C346D06E7E}"/>
    <dgm:cxn modelId="{73A2A642-9D6C-49EC-B60B-E12E75A7992C}" type="presOf" srcId="{DEAEF4CD-E0BF-4602-9175-FB5B3B72745C}" destId="{E58F5FF5-37D5-4891-A5D0-6C26F0FF9912}" srcOrd="0" destOrd="0" presId="urn:microsoft.com/office/officeart/2018/2/layout/IconVerticalSolidList"/>
    <dgm:cxn modelId="{A52D0757-59E6-4267-953B-04789BF3D760}" srcId="{283DAEF4-4BF7-453D-9AF5-91F782B4CEE8}" destId="{DEAEF4CD-E0BF-4602-9175-FB5B3B72745C}" srcOrd="1" destOrd="0" parTransId="{3A6BA5B7-E422-4029-9C06-170531ABEC99}" sibTransId="{7D9469FA-EFBC-4705-91AF-BCBD9788FC53}"/>
    <dgm:cxn modelId="{1E808781-A6B9-45DF-8593-40841D163260}" type="presOf" srcId="{B94ED010-A1C5-4F6C-B927-AA8C160658A4}" destId="{9452A0E5-D9BD-4593-A258-FF11636E5535}" srcOrd="0" destOrd="0" presId="urn:microsoft.com/office/officeart/2018/2/layout/IconVerticalSolidList"/>
    <dgm:cxn modelId="{122F5B99-90B8-4BEB-B81D-D70DA77832CB}" type="presOf" srcId="{283DAEF4-4BF7-453D-9AF5-91F782B4CEE8}" destId="{FC76A49F-59A7-429F-ADF0-02EF6DC19694}" srcOrd="0" destOrd="0" presId="urn:microsoft.com/office/officeart/2018/2/layout/IconVerticalSolidList"/>
    <dgm:cxn modelId="{A02697AE-E6EA-462F-93B1-79D636377222}" type="presOf" srcId="{9BA5B8F5-CCCB-4528-9696-304C0015B13D}" destId="{C32BA447-AE09-43D9-96BA-C506D38C078D}" srcOrd="0" destOrd="0" presId="urn:microsoft.com/office/officeart/2018/2/layout/IconVerticalSolidList"/>
    <dgm:cxn modelId="{8B60C6C6-2D5E-4B6D-ADB1-9235D216CBD5}" type="presOf" srcId="{3B458012-844E-4F39-9C6D-48D91A280F7F}" destId="{A44D86E1-5037-47DA-BAB8-B05C1B766AB5}" srcOrd="0" destOrd="0" presId="urn:microsoft.com/office/officeart/2018/2/layout/IconVerticalSolidList"/>
    <dgm:cxn modelId="{4B7404DC-B8EC-4818-87A6-A2D8ADF3BEF3}" srcId="{283DAEF4-4BF7-453D-9AF5-91F782B4CEE8}" destId="{3B458012-844E-4F39-9C6D-48D91A280F7F}" srcOrd="4" destOrd="0" parTransId="{9B1960BD-0D85-406B-8627-870DF45A2F69}" sibTransId="{2322D4E3-3D94-4FDA-882F-253F11FEEAE2}"/>
    <dgm:cxn modelId="{CF0CCEE7-E66D-4742-900D-C8685EB235CC}" type="presOf" srcId="{2D4C9224-04F3-4AB8-931A-514F72C9FC76}" destId="{64790BF8-0AA4-471B-B0C2-21B09C94DCF8}" srcOrd="0" destOrd="0" presId="urn:microsoft.com/office/officeart/2018/2/layout/IconVerticalSolidList"/>
    <dgm:cxn modelId="{3C14632F-1401-4794-99CA-A65A6E445AC4}" type="presParOf" srcId="{FC76A49F-59A7-429F-ADF0-02EF6DC19694}" destId="{93E50901-B424-44B2-8840-D38B17512899}" srcOrd="0" destOrd="0" presId="urn:microsoft.com/office/officeart/2018/2/layout/IconVerticalSolidList"/>
    <dgm:cxn modelId="{28D6A53A-16C5-4470-AEB7-D4F243269323}" type="presParOf" srcId="{93E50901-B424-44B2-8840-D38B17512899}" destId="{0718DD90-171B-4E45-B274-C9CCB4E123E2}" srcOrd="0" destOrd="0" presId="urn:microsoft.com/office/officeart/2018/2/layout/IconVerticalSolidList"/>
    <dgm:cxn modelId="{F445D598-DD97-4A6C-AC91-AED6B3BF27CB}" type="presParOf" srcId="{93E50901-B424-44B2-8840-D38B17512899}" destId="{34243BDB-9297-4E8A-9F2E-B836A133DDBA}" srcOrd="1" destOrd="0" presId="urn:microsoft.com/office/officeart/2018/2/layout/IconVerticalSolidList"/>
    <dgm:cxn modelId="{09AD1B47-C799-48E3-8E1E-0FD8537C8F78}" type="presParOf" srcId="{93E50901-B424-44B2-8840-D38B17512899}" destId="{255EBEC0-CDA4-46E8-8F4C-B7AF6BBAB44A}" srcOrd="2" destOrd="0" presId="urn:microsoft.com/office/officeart/2018/2/layout/IconVerticalSolidList"/>
    <dgm:cxn modelId="{0E45F68D-5E71-4AE9-AD3B-90E2840D6952}" type="presParOf" srcId="{93E50901-B424-44B2-8840-D38B17512899}" destId="{C32BA447-AE09-43D9-96BA-C506D38C078D}" srcOrd="3" destOrd="0" presId="urn:microsoft.com/office/officeart/2018/2/layout/IconVerticalSolidList"/>
    <dgm:cxn modelId="{876E7198-443C-4923-BB8C-414528C802FA}" type="presParOf" srcId="{FC76A49F-59A7-429F-ADF0-02EF6DC19694}" destId="{F818358E-9189-40FB-AC58-C1F368EBAE8D}" srcOrd="1" destOrd="0" presId="urn:microsoft.com/office/officeart/2018/2/layout/IconVerticalSolidList"/>
    <dgm:cxn modelId="{A9C53F7A-794C-4ADE-8545-22D7FAD2C05B}" type="presParOf" srcId="{FC76A49F-59A7-429F-ADF0-02EF6DC19694}" destId="{CC1EB6A2-D3C4-4294-99FE-731BBE3D885A}" srcOrd="2" destOrd="0" presId="urn:microsoft.com/office/officeart/2018/2/layout/IconVerticalSolidList"/>
    <dgm:cxn modelId="{416F0B5B-01EB-4605-940C-1FBB2353A6F9}" type="presParOf" srcId="{CC1EB6A2-D3C4-4294-99FE-731BBE3D885A}" destId="{C1F95318-A282-460C-83D3-FC3BEC021223}" srcOrd="0" destOrd="0" presId="urn:microsoft.com/office/officeart/2018/2/layout/IconVerticalSolidList"/>
    <dgm:cxn modelId="{9A25420E-FE7B-430D-988A-9449864B5979}" type="presParOf" srcId="{CC1EB6A2-D3C4-4294-99FE-731BBE3D885A}" destId="{18DA3151-95AE-4E42-9275-5A977D77E272}" srcOrd="1" destOrd="0" presId="urn:microsoft.com/office/officeart/2018/2/layout/IconVerticalSolidList"/>
    <dgm:cxn modelId="{D0678555-8880-4208-B9A4-FF7C88FB3760}" type="presParOf" srcId="{CC1EB6A2-D3C4-4294-99FE-731BBE3D885A}" destId="{66EF0A79-DDB4-4027-85C3-8D7C3E1E2684}" srcOrd="2" destOrd="0" presId="urn:microsoft.com/office/officeart/2018/2/layout/IconVerticalSolidList"/>
    <dgm:cxn modelId="{BCEA7C5B-1959-45C3-852A-2B71AA116429}" type="presParOf" srcId="{CC1EB6A2-D3C4-4294-99FE-731BBE3D885A}" destId="{E58F5FF5-37D5-4891-A5D0-6C26F0FF9912}" srcOrd="3" destOrd="0" presId="urn:microsoft.com/office/officeart/2018/2/layout/IconVerticalSolidList"/>
    <dgm:cxn modelId="{8E24DE7D-B928-427A-B815-5F21C1F6A77B}" type="presParOf" srcId="{FC76A49F-59A7-429F-ADF0-02EF6DC19694}" destId="{076146DA-E442-4B74-B2F1-F6D4B82856FF}" srcOrd="3" destOrd="0" presId="urn:microsoft.com/office/officeart/2018/2/layout/IconVerticalSolidList"/>
    <dgm:cxn modelId="{FB520278-590D-426D-8665-60FDF3BA37D7}" type="presParOf" srcId="{FC76A49F-59A7-429F-ADF0-02EF6DC19694}" destId="{F3EDA5F8-01C1-4EC0-8E37-F61246568668}" srcOrd="4" destOrd="0" presId="urn:microsoft.com/office/officeart/2018/2/layout/IconVerticalSolidList"/>
    <dgm:cxn modelId="{4BE0C25F-48BE-42BF-AF8B-181B7445164D}" type="presParOf" srcId="{F3EDA5F8-01C1-4EC0-8E37-F61246568668}" destId="{1FD4735C-5B5D-45D4-8E9E-91BE4E95601C}" srcOrd="0" destOrd="0" presId="urn:microsoft.com/office/officeart/2018/2/layout/IconVerticalSolidList"/>
    <dgm:cxn modelId="{B109D6E9-A66B-4FC6-9813-4A37B9E875AF}" type="presParOf" srcId="{F3EDA5F8-01C1-4EC0-8E37-F61246568668}" destId="{C9C12F6F-7603-4079-B0F3-BA85E55A1CD8}" srcOrd="1" destOrd="0" presId="urn:microsoft.com/office/officeart/2018/2/layout/IconVerticalSolidList"/>
    <dgm:cxn modelId="{D6583DDC-4EFF-45D1-B8F2-EA229EEBF7E4}" type="presParOf" srcId="{F3EDA5F8-01C1-4EC0-8E37-F61246568668}" destId="{493CAD88-3CAA-4F21-A5CE-3764923D596A}" srcOrd="2" destOrd="0" presId="urn:microsoft.com/office/officeart/2018/2/layout/IconVerticalSolidList"/>
    <dgm:cxn modelId="{B9E7EBBA-765A-4947-A121-395A736187E0}" type="presParOf" srcId="{F3EDA5F8-01C1-4EC0-8E37-F61246568668}" destId="{9452A0E5-D9BD-4593-A258-FF11636E5535}" srcOrd="3" destOrd="0" presId="urn:microsoft.com/office/officeart/2018/2/layout/IconVerticalSolidList"/>
    <dgm:cxn modelId="{FE630A70-D7A8-4390-99FA-8B0C1B97C50B}" type="presParOf" srcId="{FC76A49F-59A7-429F-ADF0-02EF6DC19694}" destId="{54DDEB4E-763D-4DDE-BEBE-357EA50CB582}" srcOrd="5" destOrd="0" presId="urn:microsoft.com/office/officeart/2018/2/layout/IconVerticalSolidList"/>
    <dgm:cxn modelId="{56339702-5E8C-4816-A900-937E57F0A42D}" type="presParOf" srcId="{FC76A49F-59A7-429F-ADF0-02EF6DC19694}" destId="{B623CF7F-8255-4891-B83E-45CAEFCFB489}" srcOrd="6" destOrd="0" presId="urn:microsoft.com/office/officeart/2018/2/layout/IconVerticalSolidList"/>
    <dgm:cxn modelId="{A9359791-8B52-4CFD-824A-EC4C54E2B908}" type="presParOf" srcId="{B623CF7F-8255-4891-B83E-45CAEFCFB489}" destId="{B949D58A-2EAC-4CF7-8DB1-B68DA6C7849B}" srcOrd="0" destOrd="0" presId="urn:microsoft.com/office/officeart/2018/2/layout/IconVerticalSolidList"/>
    <dgm:cxn modelId="{B62D82F8-A2F7-4DDD-A063-92196BAB89CF}" type="presParOf" srcId="{B623CF7F-8255-4891-B83E-45CAEFCFB489}" destId="{210E7299-88AA-42A0-8956-2EE96955D6F9}" srcOrd="1" destOrd="0" presId="urn:microsoft.com/office/officeart/2018/2/layout/IconVerticalSolidList"/>
    <dgm:cxn modelId="{F550D79F-5063-4548-9E75-31F538B36750}" type="presParOf" srcId="{B623CF7F-8255-4891-B83E-45CAEFCFB489}" destId="{F1F86715-9FFE-4746-B080-D390656377AB}" srcOrd="2" destOrd="0" presId="urn:microsoft.com/office/officeart/2018/2/layout/IconVerticalSolidList"/>
    <dgm:cxn modelId="{285D5F14-F3C0-40BF-BA35-74F9B889FA42}" type="presParOf" srcId="{B623CF7F-8255-4891-B83E-45CAEFCFB489}" destId="{64790BF8-0AA4-471B-B0C2-21B09C94DCF8}" srcOrd="3" destOrd="0" presId="urn:microsoft.com/office/officeart/2018/2/layout/IconVerticalSolidList"/>
    <dgm:cxn modelId="{8CD44397-A38C-42C3-8BDB-A9BA4D744217}" type="presParOf" srcId="{FC76A49F-59A7-429F-ADF0-02EF6DC19694}" destId="{4DD3EEFD-B948-4894-8915-8AE936BDD566}" srcOrd="7" destOrd="0" presId="urn:microsoft.com/office/officeart/2018/2/layout/IconVerticalSolidList"/>
    <dgm:cxn modelId="{595A525F-D3AE-4569-B947-08E8DBB8D55F}" type="presParOf" srcId="{FC76A49F-59A7-429F-ADF0-02EF6DC19694}" destId="{F5000E3C-9AF3-47A7-9DDB-15B536098138}" srcOrd="8" destOrd="0" presId="urn:microsoft.com/office/officeart/2018/2/layout/IconVerticalSolidList"/>
    <dgm:cxn modelId="{2FDA0459-2118-4F9F-AAE3-F04E6C363BC2}" type="presParOf" srcId="{F5000E3C-9AF3-47A7-9DDB-15B536098138}" destId="{360EB05E-0137-484E-B2AC-DDAE146E0C30}" srcOrd="0" destOrd="0" presId="urn:microsoft.com/office/officeart/2018/2/layout/IconVerticalSolidList"/>
    <dgm:cxn modelId="{70254D1F-6A37-4008-AC19-FA00AFF6C2FB}" type="presParOf" srcId="{F5000E3C-9AF3-47A7-9DDB-15B536098138}" destId="{BAC011D9-ECAE-4E8D-BD71-4BE53DB65D78}" srcOrd="1" destOrd="0" presId="urn:microsoft.com/office/officeart/2018/2/layout/IconVerticalSolidList"/>
    <dgm:cxn modelId="{B3E22D9F-569F-4279-8E39-A49007239152}" type="presParOf" srcId="{F5000E3C-9AF3-47A7-9DDB-15B536098138}" destId="{6836143A-6320-4A6D-ACBE-759AEF8A8BA8}" srcOrd="2" destOrd="0" presId="urn:microsoft.com/office/officeart/2018/2/layout/IconVerticalSolidList"/>
    <dgm:cxn modelId="{66193F65-3032-458F-B376-7D65CE53F797}" type="presParOf" srcId="{F5000E3C-9AF3-47A7-9DDB-15B536098138}" destId="{A44D86E1-5037-47DA-BAB8-B05C1B766A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730BE4-97D7-482C-8367-6E56E0DB83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AF5215-FC40-4FD1-9929-69EB9E68E916}">
      <dgm:prSet/>
      <dgm:spPr/>
      <dgm:t>
        <a:bodyPr/>
        <a:lstStyle/>
        <a:p>
          <a:r>
            <a:rPr lang="en-US"/>
            <a:t>Supervision notes</a:t>
          </a:r>
        </a:p>
      </dgm:t>
    </dgm:pt>
    <dgm:pt modelId="{54B4C149-7C1A-4B09-8F61-D11D70B5A672}" cxnId="{1A316683-7E1E-479C-985A-A306F69205EB}" type="parTrans">
      <dgm:prSet/>
      <dgm:spPr/>
      <dgm:t>
        <a:bodyPr/>
        <a:lstStyle/>
        <a:p>
          <a:endParaRPr lang="en-US"/>
        </a:p>
      </dgm:t>
    </dgm:pt>
    <dgm:pt modelId="{85C0474B-1CF6-4599-B0D4-EFB738C2D43C}" cxnId="{1A316683-7E1E-479C-985A-A306F69205EB}" type="sibTrans">
      <dgm:prSet/>
      <dgm:spPr/>
      <dgm:t>
        <a:bodyPr/>
        <a:lstStyle/>
        <a:p>
          <a:endParaRPr lang="en-US"/>
        </a:p>
      </dgm:t>
    </dgm:pt>
    <dgm:pt modelId="{64279C1F-A789-4C50-9BB7-1EC06B30AB7A}">
      <dgm:prSet/>
      <dgm:spPr/>
      <dgm:t>
        <a:bodyPr/>
        <a:lstStyle/>
        <a:p>
          <a:r>
            <a:rPr lang="en-US"/>
            <a:t>Exit interviews</a:t>
          </a:r>
        </a:p>
      </dgm:t>
    </dgm:pt>
    <dgm:pt modelId="{3D4EB260-200E-4AA4-A87C-64F247F8D52C}" cxnId="{50D14515-DEBF-4B37-9F90-401FFC21C0E6}" type="parTrans">
      <dgm:prSet/>
      <dgm:spPr/>
      <dgm:t>
        <a:bodyPr/>
        <a:lstStyle/>
        <a:p>
          <a:endParaRPr lang="en-US"/>
        </a:p>
      </dgm:t>
    </dgm:pt>
    <dgm:pt modelId="{142F79FB-0AD7-436C-B59E-7ABB5E48B2BC}" cxnId="{50D14515-DEBF-4B37-9F90-401FFC21C0E6}" type="sibTrans">
      <dgm:prSet/>
      <dgm:spPr/>
      <dgm:t>
        <a:bodyPr/>
        <a:lstStyle/>
        <a:p>
          <a:endParaRPr lang="en-US"/>
        </a:p>
      </dgm:t>
    </dgm:pt>
    <dgm:pt modelId="{476B44E7-AD47-4248-A5D8-CDB7DB4555FD}">
      <dgm:prSet/>
      <dgm:spPr/>
      <dgm:t>
        <a:bodyPr/>
        <a:lstStyle/>
        <a:p>
          <a:r>
            <a:rPr lang="en-US"/>
            <a:t>CHW and community meeting feedback</a:t>
          </a:r>
        </a:p>
      </dgm:t>
    </dgm:pt>
    <dgm:pt modelId="{7B3DF608-20B0-4563-92CE-0C2E2C1FDABF}" cxnId="{C1E6081C-E0D1-45B3-BF71-44998B7ABEB9}" type="parTrans">
      <dgm:prSet/>
      <dgm:spPr/>
      <dgm:t>
        <a:bodyPr/>
        <a:lstStyle/>
        <a:p>
          <a:endParaRPr lang="en-US"/>
        </a:p>
      </dgm:t>
    </dgm:pt>
    <dgm:pt modelId="{0474B193-C9EE-42FE-AF3E-A43EE92B77A6}" cxnId="{C1E6081C-E0D1-45B3-BF71-44998B7ABEB9}" type="sibTrans">
      <dgm:prSet/>
      <dgm:spPr/>
      <dgm:t>
        <a:bodyPr/>
        <a:lstStyle/>
        <a:p>
          <a:endParaRPr lang="en-US"/>
        </a:p>
      </dgm:t>
    </dgm:pt>
    <dgm:pt modelId="{1E6E673C-A95E-49D0-8C74-BBE01414137C}">
      <dgm:prSet/>
      <dgm:spPr/>
      <dgm:t>
        <a:bodyPr/>
        <a:lstStyle/>
        <a:p>
          <a:r>
            <a:rPr lang="en-US"/>
            <a:t>Suggestion boxes</a:t>
          </a:r>
        </a:p>
      </dgm:t>
    </dgm:pt>
    <dgm:pt modelId="{B2D047FD-B0FE-4CC3-ABCF-1B1F97BD73B0}" cxnId="{38C68976-C045-4747-964E-35B1E690D602}" type="parTrans">
      <dgm:prSet/>
      <dgm:spPr/>
      <dgm:t>
        <a:bodyPr/>
        <a:lstStyle/>
        <a:p>
          <a:endParaRPr lang="en-US"/>
        </a:p>
      </dgm:t>
    </dgm:pt>
    <dgm:pt modelId="{8B97C6DB-9F40-439A-839C-5FEAC96ADFE5}" cxnId="{38C68976-C045-4747-964E-35B1E690D602}" type="sibTrans">
      <dgm:prSet/>
      <dgm:spPr/>
      <dgm:t>
        <a:bodyPr/>
        <a:lstStyle/>
        <a:p>
          <a:endParaRPr lang="en-US"/>
        </a:p>
      </dgm:t>
    </dgm:pt>
    <dgm:pt modelId="{5803BF5F-0D76-4C9A-B7EC-B7F98C0053FA}">
      <dgm:prSet/>
      <dgm:spPr/>
      <dgm:t>
        <a:bodyPr/>
        <a:lstStyle/>
        <a:p>
          <a:r>
            <a:rPr lang="en-US"/>
            <a:t>PBF Verification feedback</a:t>
          </a:r>
        </a:p>
      </dgm:t>
    </dgm:pt>
    <dgm:pt modelId="{396EBEB3-24EA-454A-B435-B5C6B4CF187B}" cxnId="{43E87D0C-9459-4E95-AE1D-4411B30A10D0}" type="parTrans">
      <dgm:prSet/>
      <dgm:spPr/>
      <dgm:t>
        <a:bodyPr/>
        <a:lstStyle/>
        <a:p>
          <a:endParaRPr lang="en-US"/>
        </a:p>
      </dgm:t>
    </dgm:pt>
    <dgm:pt modelId="{728041C1-79D3-4796-952A-3D62C8B850F5}" cxnId="{43E87D0C-9459-4E95-AE1D-4411B30A10D0}" type="sibTrans">
      <dgm:prSet/>
      <dgm:spPr/>
      <dgm:t>
        <a:bodyPr/>
        <a:lstStyle/>
        <a:p>
          <a:endParaRPr lang="en-US"/>
        </a:p>
      </dgm:t>
    </dgm:pt>
    <dgm:pt modelId="{9281FFC3-A610-41E4-AE11-8A60B85996B2}" type="pres">
      <dgm:prSet presAssocID="{3F730BE4-97D7-482C-8367-6E56E0DB834E}" presName="root" presStyleCnt="0">
        <dgm:presLayoutVars>
          <dgm:dir/>
          <dgm:resizeHandles val="exact"/>
        </dgm:presLayoutVars>
      </dgm:prSet>
      <dgm:spPr/>
    </dgm:pt>
    <dgm:pt modelId="{065142F8-562D-4F85-A5CC-AE112C0B2891}" type="pres">
      <dgm:prSet presAssocID="{5AAF5215-FC40-4FD1-9929-69EB9E68E916}" presName="compNode" presStyleCnt="0"/>
      <dgm:spPr/>
    </dgm:pt>
    <dgm:pt modelId="{36D6F88D-D7C7-4875-86E6-1D89CF8EF5C5}" type="pres">
      <dgm:prSet presAssocID="{5AAF5215-FC40-4FD1-9929-69EB9E68E916}" presName="bgRect" presStyleLbl="bgShp" presStyleIdx="0" presStyleCnt="5"/>
      <dgm:spPr/>
    </dgm:pt>
    <dgm:pt modelId="{D95323F8-1887-4F6C-98F2-DA8DCFA4887A}" type="pres">
      <dgm:prSet presAssocID="{5AAF5215-FC40-4FD1-9929-69EB9E68E91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92BBFA0D-38D8-4B7D-A1E3-E57779F6038D}" type="pres">
      <dgm:prSet presAssocID="{5AAF5215-FC40-4FD1-9929-69EB9E68E916}" presName="spaceRect" presStyleCnt="0"/>
      <dgm:spPr/>
    </dgm:pt>
    <dgm:pt modelId="{D662E6D6-9E88-46DA-A234-893F0AD82E92}" type="pres">
      <dgm:prSet presAssocID="{5AAF5215-FC40-4FD1-9929-69EB9E68E916}" presName="parTx" presStyleLbl="revTx" presStyleIdx="0" presStyleCnt="5">
        <dgm:presLayoutVars>
          <dgm:chMax val="0"/>
          <dgm:chPref val="0"/>
        </dgm:presLayoutVars>
      </dgm:prSet>
      <dgm:spPr/>
    </dgm:pt>
    <dgm:pt modelId="{CEA96A68-5EFD-4CF3-9749-09E35135D9BD}" type="pres">
      <dgm:prSet presAssocID="{85C0474B-1CF6-4599-B0D4-EFB738C2D43C}" presName="sibTrans" presStyleCnt="0"/>
      <dgm:spPr/>
    </dgm:pt>
    <dgm:pt modelId="{19EE7F7B-F5D3-4949-95D7-6CF6B62C8227}" type="pres">
      <dgm:prSet presAssocID="{64279C1F-A789-4C50-9BB7-1EC06B30AB7A}" presName="compNode" presStyleCnt="0"/>
      <dgm:spPr/>
    </dgm:pt>
    <dgm:pt modelId="{0DEA6B16-8450-481D-B05E-5B60391DE39C}" type="pres">
      <dgm:prSet presAssocID="{64279C1F-A789-4C50-9BB7-1EC06B30AB7A}" presName="bgRect" presStyleLbl="bgShp" presStyleIdx="1" presStyleCnt="5"/>
      <dgm:spPr/>
    </dgm:pt>
    <dgm:pt modelId="{1E055E08-478B-4A8B-83D1-4E42F47A0655}" type="pres">
      <dgm:prSet presAssocID="{64279C1F-A789-4C50-9BB7-1EC06B30AB7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362E91FA-A55C-4F43-B0F5-17254171B1B2}" type="pres">
      <dgm:prSet presAssocID="{64279C1F-A789-4C50-9BB7-1EC06B30AB7A}" presName="spaceRect" presStyleCnt="0"/>
      <dgm:spPr/>
    </dgm:pt>
    <dgm:pt modelId="{DA18E46F-017F-4337-81F1-5D6621A09C52}" type="pres">
      <dgm:prSet presAssocID="{64279C1F-A789-4C50-9BB7-1EC06B30AB7A}" presName="parTx" presStyleLbl="revTx" presStyleIdx="1" presStyleCnt="5">
        <dgm:presLayoutVars>
          <dgm:chMax val="0"/>
          <dgm:chPref val="0"/>
        </dgm:presLayoutVars>
      </dgm:prSet>
      <dgm:spPr/>
    </dgm:pt>
    <dgm:pt modelId="{82623F21-DF0B-4213-870B-2C4ADF694632}" type="pres">
      <dgm:prSet presAssocID="{142F79FB-0AD7-436C-B59E-7ABB5E48B2BC}" presName="sibTrans" presStyleCnt="0"/>
      <dgm:spPr/>
    </dgm:pt>
    <dgm:pt modelId="{BDDEBF92-3A6A-45B1-82C6-0E9951FA1C16}" type="pres">
      <dgm:prSet presAssocID="{476B44E7-AD47-4248-A5D8-CDB7DB4555FD}" presName="compNode" presStyleCnt="0"/>
      <dgm:spPr/>
    </dgm:pt>
    <dgm:pt modelId="{3956ED87-B74E-4054-96A6-BF41B99BF4FE}" type="pres">
      <dgm:prSet presAssocID="{476B44E7-AD47-4248-A5D8-CDB7DB4555FD}" presName="bgRect" presStyleLbl="bgShp" presStyleIdx="2" presStyleCnt="5"/>
      <dgm:spPr/>
    </dgm:pt>
    <dgm:pt modelId="{A21F2670-65EF-4B2E-B724-A8D5E7CCDFCA}" type="pres">
      <dgm:prSet presAssocID="{476B44E7-AD47-4248-A5D8-CDB7DB4555F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4C6FAA9F-9C85-40BE-8F62-A11490C0C208}" type="pres">
      <dgm:prSet presAssocID="{476B44E7-AD47-4248-A5D8-CDB7DB4555FD}" presName="spaceRect" presStyleCnt="0"/>
      <dgm:spPr/>
    </dgm:pt>
    <dgm:pt modelId="{2158057D-DE23-4685-A76F-94DEC35E9649}" type="pres">
      <dgm:prSet presAssocID="{476B44E7-AD47-4248-A5D8-CDB7DB4555FD}" presName="parTx" presStyleLbl="revTx" presStyleIdx="2" presStyleCnt="5">
        <dgm:presLayoutVars>
          <dgm:chMax val="0"/>
          <dgm:chPref val="0"/>
        </dgm:presLayoutVars>
      </dgm:prSet>
      <dgm:spPr/>
    </dgm:pt>
    <dgm:pt modelId="{E69836C2-B9AD-405A-92B0-36D56FB81A3F}" type="pres">
      <dgm:prSet presAssocID="{0474B193-C9EE-42FE-AF3E-A43EE92B77A6}" presName="sibTrans" presStyleCnt="0"/>
      <dgm:spPr/>
    </dgm:pt>
    <dgm:pt modelId="{0460060A-7BB1-4EC9-AD5D-3DFB27E5C08D}" type="pres">
      <dgm:prSet presAssocID="{1E6E673C-A95E-49D0-8C74-BBE01414137C}" presName="compNode" presStyleCnt="0"/>
      <dgm:spPr/>
    </dgm:pt>
    <dgm:pt modelId="{2199FFED-EEF6-409D-97B0-4DA57621F9C5}" type="pres">
      <dgm:prSet presAssocID="{1E6E673C-A95E-49D0-8C74-BBE01414137C}" presName="bgRect" presStyleLbl="bgShp" presStyleIdx="3" presStyleCnt="5"/>
      <dgm:spPr/>
    </dgm:pt>
    <dgm:pt modelId="{63A42F92-0FD1-4D78-A400-D55381CA01DF}" type="pres">
      <dgm:prSet presAssocID="{1E6E673C-A95E-49D0-8C74-BBE01414137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AC3511B5-2F27-41A9-83A0-64903CE12BE4}" type="pres">
      <dgm:prSet presAssocID="{1E6E673C-A95E-49D0-8C74-BBE01414137C}" presName="spaceRect" presStyleCnt="0"/>
      <dgm:spPr/>
    </dgm:pt>
    <dgm:pt modelId="{1EC97AD9-C377-478B-A5C4-BE25FBF24490}" type="pres">
      <dgm:prSet presAssocID="{1E6E673C-A95E-49D0-8C74-BBE01414137C}" presName="parTx" presStyleLbl="revTx" presStyleIdx="3" presStyleCnt="5">
        <dgm:presLayoutVars>
          <dgm:chMax val="0"/>
          <dgm:chPref val="0"/>
        </dgm:presLayoutVars>
      </dgm:prSet>
      <dgm:spPr/>
    </dgm:pt>
    <dgm:pt modelId="{86307E95-5B75-4481-B7FC-0749F89D6D2A}" type="pres">
      <dgm:prSet presAssocID="{8B97C6DB-9F40-439A-839C-5FEAC96ADFE5}" presName="sibTrans" presStyleCnt="0"/>
      <dgm:spPr/>
    </dgm:pt>
    <dgm:pt modelId="{FC43E500-0D35-4AB7-816A-9FEC6F43E89B}" type="pres">
      <dgm:prSet presAssocID="{5803BF5F-0D76-4C9A-B7EC-B7F98C0053FA}" presName="compNode" presStyleCnt="0"/>
      <dgm:spPr/>
    </dgm:pt>
    <dgm:pt modelId="{09B242AA-A06D-4254-AE21-F450E507B7B1}" type="pres">
      <dgm:prSet presAssocID="{5803BF5F-0D76-4C9A-B7EC-B7F98C0053FA}" presName="bgRect" presStyleLbl="bgShp" presStyleIdx="4" presStyleCnt="5"/>
      <dgm:spPr/>
    </dgm:pt>
    <dgm:pt modelId="{75206EAC-873A-4A8E-B279-62D2DAAF3FEB}" type="pres">
      <dgm:prSet presAssocID="{5803BF5F-0D76-4C9A-B7EC-B7F98C0053F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EEE38A03-3BD2-420C-991F-ABB204849BB5}" type="pres">
      <dgm:prSet presAssocID="{5803BF5F-0D76-4C9A-B7EC-B7F98C0053FA}" presName="spaceRect" presStyleCnt="0"/>
      <dgm:spPr/>
    </dgm:pt>
    <dgm:pt modelId="{946BFDD6-69A3-4B55-98AD-D6C84A3D6EC7}" type="pres">
      <dgm:prSet presAssocID="{5803BF5F-0D76-4C9A-B7EC-B7F98C0053F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3E87D0C-9459-4E95-AE1D-4411B30A10D0}" srcId="{3F730BE4-97D7-482C-8367-6E56E0DB834E}" destId="{5803BF5F-0D76-4C9A-B7EC-B7F98C0053FA}" srcOrd="4" destOrd="0" parTransId="{396EBEB3-24EA-454A-B435-B5C6B4CF187B}" sibTransId="{728041C1-79D3-4796-952A-3D62C8B850F5}"/>
    <dgm:cxn modelId="{50D14515-DEBF-4B37-9F90-401FFC21C0E6}" srcId="{3F730BE4-97D7-482C-8367-6E56E0DB834E}" destId="{64279C1F-A789-4C50-9BB7-1EC06B30AB7A}" srcOrd="1" destOrd="0" parTransId="{3D4EB260-200E-4AA4-A87C-64F247F8D52C}" sibTransId="{142F79FB-0AD7-436C-B59E-7ABB5E48B2BC}"/>
    <dgm:cxn modelId="{C1E6081C-E0D1-45B3-BF71-44998B7ABEB9}" srcId="{3F730BE4-97D7-482C-8367-6E56E0DB834E}" destId="{476B44E7-AD47-4248-A5D8-CDB7DB4555FD}" srcOrd="2" destOrd="0" parTransId="{7B3DF608-20B0-4563-92CE-0C2E2C1FDABF}" sibTransId="{0474B193-C9EE-42FE-AF3E-A43EE92B77A6}"/>
    <dgm:cxn modelId="{91EC845C-4980-4CD2-992D-7EC49F35CA36}" type="presOf" srcId="{476B44E7-AD47-4248-A5D8-CDB7DB4555FD}" destId="{2158057D-DE23-4685-A76F-94DEC35E9649}" srcOrd="0" destOrd="0" presId="urn:microsoft.com/office/officeart/2018/2/layout/IconVerticalSolidList"/>
    <dgm:cxn modelId="{CA60A644-7912-4F7F-81A1-C22833350DBB}" type="presOf" srcId="{64279C1F-A789-4C50-9BB7-1EC06B30AB7A}" destId="{DA18E46F-017F-4337-81F1-5D6621A09C52}" srcOrd="0" destOrd="0" presId="urn:microsoft.com/office/officeart/2018/2/layout/IconVerticalSolidList"/>
    <dgm:cxn modelId="{F04EAF47-52CA-46D4-85F0-CED05664E6FC}" type="presOf" srcId="{5AAF5215-FC40-4FD1-9929-69EB9E68E916}" destId="{D662E6D6-9E88-46DA-A234-893F0AD82E92}" srcOrd="0" destOrd="0" presId="urn:microsoft.com/office/officeart/2018/2/layout/IconVerticalSolidList"/>
    <dgm:cxn modelId="{CA49886C-AB99-488D-8833-F65305FB57C8}" type="presOf" srcId="{5803BF5F-0D76-4C9A-B7EC-B7F98C0053FA}" destId="{946BFDD6-69A3-4B55-98AD-D6C84A3D6EC7}" srcOrd="0" destOrd="0" presId="urn:microsoft.com/office/officeart/2018/2/layout/IconVerticalSolidList"/>
    <dgm:cxn modelId="{38C68976-C045-4747-964E-35B1E690D602}" srcId="{3F730BE4-97D7-482C-8367-6E56E0DB834E}" destId="{1E6E673C-A95E-49D0-8C74-BBE01414137C}" srcOrd="3" destOrd="0" parTransId="{B2D047FD-B0FE-4CC3-ABCF-1B1F97BD73B0}" sibTransId="{8B97C6DB-9F40-439A-839C-5FEAC96ADFE5}"/>
    <dgm:cxn modelId="{B1D39277-E6EE-4C86-B174-CCAFC747203C}" type="presOf" srcId="{3F730BE4-97D7-482C-8367-6E56E0DB834E}" destId="{9281FFC3-A610-41E4-AE11-8A60B85996B2}" srcOrd="0" destOrd="0" presId="urn:microsoft.com/office/officeart/2018/2/layout/IconVerticalSolidList"/>
    <dgm:cxn modelId="{1A316683-7E1E-479C-985A-A306F69205EB}" srcId="{3F730BE4-97D7-482C-8367-6E56E0DB834E}" destId="{5AAF5215-FC40-4FD1-9929-69EB9E68E916}" srcOrd="0" destOrd="0" parTransId="{54B4C149-7C1A-4B09-8F61-D11D70B5A672}" sibTransId="{85C0474B-1CF6-4599-B0D4-EFB738C2D43C}"/>
    <dgm:cxn modelId="{A17659E8-23C5-4918-8005-49B0BA6FCD13}" type="presOf" srcId="{1E6E673C-A95E-49D0-8C74-BBE01414137C}" destId="{1EC97AD9-C377-478B-A5C4-BE25FBF24490}" srcOrd="0" destOrd="0" presId="urn:microsoft.com/office/officeart/2018/2/layout/IconVerticalSolidList"/>
    <dgm:cxn modelId="{D89E207F-6A6F-460E-A772-D0DAADFE2E92}" type="presParOf" srcId="{9281FFC3-A610-41E4-AE11-8A60B85996B2}" destId="{065142F8-562D-4F85-A5CC-AE112C0B2891}" srcOrd="0" destOrd="0" presId="urn:microsoft.com/office/officeart/2018/2/layout/IconVerticalSolidList"/>
    <dgm:cxn modelId="{0831B146-EC00-40F7-8811-77FE15BD07FF}" type="presParOf" srcId="{065142F8-562D-4F85-A5CC-AE112C0B2891}" destId="{36D6F88D-D7C7-4875-86E6-1D89CF8EF5C5}" srcOrd="0" destOrd="0" presId="urn:microsoft.com/office/officeart/2018/2/layout/IconVerticalSolidList"/>
    <dgm:cxn modelId="{189C91C1-0383-49FB-A637-C381B437DC99}" type="presParOf" srcId="{065142F8-562D-4F85-A5CC-AE112C0B2891}" destId="{D95323F8-1887-4F6C-98F2-DA8DCFA4887A}" srcOrd="1" destOrd="0" presId="urn:microsoft.com/office/officeart/2018/2/layout/IconVerticalSolidList"/>
    <dgm:cxn modelId="{2B6577C3-5C1D-4481-9EBE-3EC6FCE5FCA7}" type="presParOf" srcId="{065142F8-562D-4F85-A5CC-AE112C0B2891}" destId="{92BBFA0D-38D8-4B7D-A1E3-E57779F6038D}" srcOrd="2" destOrd="0" presId="urn:microsoft.com/office/officeart/2018/2/layout/IconVerticalSolidList"/>
    <dgm:cxn modelId="{447D1808-36F9-4F4F-9858-FAE767ADD781}" type="presParOf" srcId="{065142F8-562D-4F85-A5CC-AE112C0B2891}" destId="{D662E6D6-9E88-46DA-A234-893F0AD82E92}" srcOrd="3" destOrd="0" presId="urn:microsoft.com/office/officeart/2018/2/layout/IconVerticalSolidList"/>
    <dgm:cxn modelId="{516C5E7F-33F9-4B76-A53D-947487044B85}" type="presParOf" srcId="{9281FFC3-A610-41E4-AE11-8A60B85996B2}" destId="{CEA96A68-5EFD-4CF3-9749-09E35135D9BD}" srcOrd="1" destOrd="0" presId="urn:microsoft.com/office/officeart/2018/2/layout/IconVerticalSolidList"/>
    <dgm:cxn modelId="{12A4E082-A130-48E2-AE18-7A0E31084DE5}" type="presParOf" srcId="{9281FFC3-A610-41E4-AE11-8A60B85996B2}" destId="{19EE7F7B-F5D3-4949-95D7-6CF6B62C8227}" srcOrd="2" destOrd="0" presId="urn:microsoft.com/office/officeart/2018/2/layout/IconVerticalSolidList"/>
    <dgm:cxn modelId="{A280E74E-4EF6-4463-8776-93E02A6C34B9}" type="presParOf" srcId="{19EE7F7B-F5D3-4949-95D7-6CF6B62C8227}" destId="{0DEA6B16-8450-481D-B05E-5B60391DE39C}" srcOrd="0" destOrd="0" presId="urn:microsoft.com/office/officeart/2018/2/layout/IconVerticalSolidList"/>
    <dgm:cxn modelId="{4F315835-2719-4483-BF0E-A7906A0A30A6}" type="presParOf" srcId="{19EE7F7B-F5D3-4949-95D7-6CF6B62C8227}" destId="{1E055E08-478B-4A8B-83D1-4E42F47A0655}" srcOrd="1" destOrd="0" presId="urn:microsoft.com/office/officeart/2018/2/layout/IconVerticalSolidList"/>
    <dgm:cxn modelId="{F59C1AF0-DA54-4B82-9ECC-E46DE505D139}" type="presParOf" srcId="{19EE7F7B-F5D3-4949-95D7-6CF6B62C8227}" destId="{362E91FA-A55C-4F43-B0F5-17254171B1B2}" srcOrd="2" destOrd="0" presId="urn:microsoft.com/office/officeart/2018/2/layout/IconVerticalSolidList"/>
    <dgm:cxn modelId="{38BD8B8D-72B0-43C9-8320-1724766E5463}" type="presParOf" srcId="{19EE7F7B-F5D3-4949-95D7-6CF6B62C8227}" destId="{DA18E46F-017F-4337-81F1-5D6621A09C52}" srcOrd="3" destOrd="0" presId="urn:microsoft.com/office/officeart/2018/2/layout/IconVerticalSolidList"/>
    <dgm:cxn modelId="{E8620A02-FA06-4E9D-AE43-ACD8170ED140}" type="presParOf" srcId="{9281FFC3-A610-41E4-AE11-8A60B85996B2}" destId="{82623F21-DF0B-4213-870B-2C4ADF694632}" srcOrd="3" destOrd="0" presId="urn:microsoft.com/office/officeart/2018/2/layout/IconVerticalSolidList"/>
    <dgm:cxn modelId="{87DEA084-F6F6-4581-96C7-9EDE337564C5}" type="presParOf" srcId="{9281FFC3-A610-41E4-AE11-8A60B85996B2}" destId="{BDDEBF92-3A6A-45B1-82C6-0E9951FA1C16}" srcOrd="4" destOrd="0" presId="urn:microsoft.com/office/officeart/2018/2/layout/IconVerticalSolidList"/>
    <dgm:cxn modelId="{692FD2DF-2BBB-47D0-8675-EB4E032B4287}" type="presParOf" srcId="{BDDEBF92-3A6A-45B1-82C6-0E9951FA1C16}" destId="{3956ED87-B74E-4054-96A6-BF41B99BF4FE}" srcOrd="0" destOrd="0" presId="urn:microsoft.com/office/officeart/2018/2/layout/IconVerticalSolidList"/>
    <dgm:cxn modelId="{137D61AE-F8F7-440E-8554-1B7F350A7BCF}" type="presParOf" srcId="{BDDEBF92-3A6A-45B1-82C6-0E9951FA1C16}" destId="{A21F2670-65EF-4B2E-B724-A8D5E7CCDFCA}" srcOrd="1" destOrd="0" presId="urn:microsoft.com/office/officeart/2018/2/layout/IconVerticalSolidList"/>
    <dgm:cxn modelId="{34E872EC-1067-40A3-A9BA-12DBBDEB3256}" type="presParOf" srcId="{BDDEBF92-3A6A-45B1-82C6-0E9951FA1C16}" destId="{4C6FAA9F-9C85-40BE-8F62-A11490C0C208}" srcOrd="2" destOrd="0" presId="urn:microsoft.com/office/officeart/2018/2/layout/IconVerticalSolidList"/>
    <dgm:cxn modelId="{58D5D32E-B540-4A44-BD44-DC235B8797E5}" type="presParOf" srcId="{BDDEBF92-3A6A-45B1-82C6-0E9951FA1C16}" destId="{2158057D-DE23-4685-A76F-94DEC35E9649}" srcOrd="3" destOrd="0" presId="urn:microsoft.com/office/officeart/2018/2/layout/IconVerticalSolidList"/>
    <dgm:cxn modelId="{D90A305F-E811-460B-B32C-508FE559A4EF}" type="presParOf" srcId="{9281FFC3-A610-41E4-AE11-8A60B85996B2}" destId="{E69836C2-B9AD-405A-92B0-36D56FB81A3F}" srcOrd="5" destOrd="0" presId="urn:microsoft.com/office/officeart/2018/2/layout/IconVerticalSolidList"/>
    <dgm:cxn modelId="{1931CB8B-3141-4730-A8D2-46DA91970704}" type="presParOf" srcId="{9281FFC3-A610-41E4-AE11-8A60B85996B2}" destId="{0460060A-7BB1-4EC9-AD5D-3DFB27E5C08D}" srcOrd="6" destOrd="0" presId="urn:microsoft.com/office/officeart/2018/2/layout/IconVerticalSolidList"/>
    <dgm:cxn modelId="{7B430E6C-7E12-4D26-8CBA-76B15F9D4709}" type="presParOf" srcId="{0460060A-7BB1-4EC9-AD5D-3DFB27E5C08D}" destId="{2199FFED-EEF6-409D-97B0-4DA57621F9C5}" srcOrd="0" destOrd="0" presId="urn:microsoft.com/office/officeart/2018/2/layout/IconVerticalSolidList"/>
    <dgm:cxn modelId="{79D889A2-3105-43E9-BBA9-1770332F0D7D}" type="presParOf" srcId="{0460060A-7BB1-4EC9-AD5D-3DFB27E5C08D}" destId="{63A42F92-0FD1-4D78-A400-D55381CA01DF}" srcOrd="1" destOrd="0" presId="urn:microsoft.com/office/officeart/2018/2/layout/IconVerticalSolidList"/>
    <dgm:cxn modelId="{CCA1BA9F-666E-41C5-9373-D9690B18219F}" type="presParOf" srcId="{0460060A-7BB1-4EC9-AD5D-3DFB27E5C08D}" destId="{AC3511B5-2F27-41A9-83A0-64903CE12BE4}" srcOrd="2" destOrd="0" presId="urn:microsoft.com/office/officeart/2018/2/layout/IconVerticalSolidList"/>
    <dgm:cxn modelId="{EDAC45A2-C257-4EA1-BBB6-6C442769DEC2}" type="presParOf" srcId="{0460060A-7BB1-4EC9-AD5D-3DFB27E5C08D}" destId="{1EC97AD9-C377-478B-A5C4-BE25FBF24490}" srcOrd="3" destOrd="0" presId="urn:microsoft.com/office/officeart/2018/2/layout/IconVerticalSolidList"/>
    <dgm:cxn modelId="{EB4BDC8C-D049-4277-B0A9-F5B8012E172F}" type="presParOf" srcId="{9281FFC3-A610-41E4-AE11-8A60B85996B2}" destId="{86307E95-5B75-4481-B7FC-0749F89D6D2A}" srcOrd="7" destOrd="0" presId="urn:microsoft.com/office/officeart/2018/2/layout/IconVerticalSolidList"/>
    <dgm:cxn modelId="{F40AF437-9C4E-4983-BC88-F713A8690105}" type="presParOf" srcId="{9281FFC3-A610-41E4-AE11-8A60B85996B2}" destId="{FC43E500-0D35-4AB7-816A-9FEC6F43E89B}" srcOrd="8" destOrd="0" presId="urn:microsoft.com/office/officeart/2018/2/layout/IconVerticalSolidList"/>
    <dgm:cxn modelId="{770AA2B4-39FB-4B1E-9EED-8E71AE87AB7B}" type="presParOf" srcId="{FC43E500-0D35-4AB7-816A-9FEC6F43E89B}" destId="{09B242AA-A06D-4254-AE21-F450E507B7B1}" srcOrd="0" destOrd="0" presId="urn:microsoft.com/office/officeart/2018/2/layout/IconVerticalSolidList"/>
    <dgm:cxn modelId="{2C03F34D-E37A-40DF-9812-FCCC4392A3AF}" type="presParOf" srcId="{FC43E500-0D35-4AB7-816A-9FEC6F43E89B}" destId="{75206EAC-873A-4A8E-B279-62D2DAAF3FEB}" srcOrd="1" destOrd="0" presId="urn:microsoft.com/office/officeart/2018/2/layout/IconVerticalSolidList"/>
    <dgm:cxn modelId="{63B1A337-584E-46D1-85CA-8655811BB5AB}" type="presParOf" srcId="{FC43E500-0D35-4AB7-816A-9FEC6F43E89B}" destId="{EEE38A03-3BD2-420C-991F-ABB204849BB5}" srcOrd="2" destOrd="0" presId="urn:microsoft.com/office/officeart/2018/2/layout/IconVerticalSolidList"/>
    <dgm:cxn modelId="{204D7174-F510-4E64-970C-3D374ECD71E0}" type="presParOf" srcId="{FC43E500-0D35-4AB7-816A-9FEC6F43E89B}" destId="{946BFDD6-69A3-4B55-98AD-D6C84A3D6E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D878E55-7FB5-4148-A017-5EA795473D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68FF48-E03C-4BCF-BF60-56119D7B5623}">
      <dgm:prSet custT="1"/>
      <dgm:spPr/>
      <dgm:t>
        <a:bodyPr/>
        <a:lstStyle/>
        <a:p>
          <a:r>
            <a:rPr lang="en-US" sz="2400" b="1"/>
            <a:t>Step 1: Record or summarize responses</a:t>
          </a:r>
        </a:p>
      </dgm:t>
    </dgm:pt>
    <dgm:pt modelId="{91FEAD16-A1CA-4B8E-954A-E66005BA9E97}" cxnId="{CB4850D7-2F7E-4A58-89AD-929799F3BFB8}" type="parTrans">
      <dgm:prSet/>
      <dgm:spPr/>
      <dgm:t>
        <a:bodyPr/>
        <a:lstStyle/>
        <a:p>
          <a:endParaRPr lang="en-US" sz="2000" b="1"/>
        </a:p>
      </dgm:t>
    </dgm:pt>
    <dgm:pt modelId="{E63E9215-A3A7-4947-9E0A-BA3B681A107D}" cxnId="{CB4850D7-2F7E-4A58-89AD-929799F3BFB8}" type="sibTrans">
      <dgm:prSet/>
      <dgm:spPr/>
      <dgm:t>
        <a:bodyPr/>
        <a:lstStyle/>
        <a:p>
          <a:endParaRPr lang="en-US" sz="2000" b="1"/>
        </a:p>
      </dgm:t>
    </dgm:pt>
    <dgm:pt modelId="{A705B968-7AD6-445B-A682-8A81696BFA33}">
      <dgm:prSet custT="1"/>
      <dgm:spPr/>
      <dgm:t>
        <a:bodyPr/>
        <a:lstStyle/>
        <a:p>
          <a:r>
            <a:rPr lang="en-US" sz="2400" b="1" dirty="0"/>
            <a:t>Step 2: Identify recurring themes </a:t>
          </a:r>
          <a:r>
            <a:rPr lang="en-US" sz="1600" b="1" dirty="0"/>
            <a:t>(e.g., </a:t>
          </a:r>
          <a:r>
            <a:rPr lang="en-US" sz="1800" b="1" dirty="0"/>
            <a:t>'stockout', 'staff attitude</a:t>
          </a:r>
          <a:r>
            <a:rPr lang="en-US" sz="1600" b="1" dirty="0"/>
            <a:t>')</a:t>
          </a:r>
          <a:endParaRPr lang="en-US" sz="2400" b="1" dirty="0"/>
        </a:p>
      </dgm:t>
    </dgm:pt>
    <dgm:pt modelId="{B9EE021E-2FE9-4B16-8D8F-A8C0E5DDFB5E}" cxnId="{0768C694-F91B-4395-8AEF-A6EA0B2D407C}" type="parTrans">
      <dgm:prSet/>
      <dgm:spPr/>
      <dgm:t>
        <a:bodyPr/>
        <a:lstStyle/>
        <a:p>
          <a:endParaRPr lang="en-US" sz="2000" b="1"/>
        </a:p>
      </dgm:t>
    </dgm:pt>
    <dgm:pt modelId="{90D53F6F-7342-4B67-A08D-7AB748FC0A1B}" cxnId="{0768C694-F91B-4395-8AEF-A6EA0B2D407C}" type="sibTrans">
      <dgm:prSet/>
      <dgm:spPr/>
      <dgm:t>
        <a:bodyPr/>
        <a:lstStyle/>
        <a:p>
          <a:endParaRPr lang="en-US" sz="2000" b="1"/>
        </a:p>
      </dgm:t>
    </dgm:pt>
    <dgm:pt modelId="{10E6941A-ABB1-4256-82CA-5B1C6DD9856C}">
      <dgm:prSet custT="1"/>
      <dgm:spPr/>
      <dgm:t>
        <a:bodyPr/>
        <a:lstStyle/>
        <a:p>
          <a:r>
            <a:rPr lang="en-US" sz="2400" b="1"/>
            <a:t>Step 3: Group and count frequency</a:t>
          </a:r>
        </a:p>
      </dgm:t>
    </dgm:pt>
    <dgm:pt modelId="{28ACA265-7164-4DDA-A9D9-8768E0B6AF65}" cxnId="{B36B0E2E-A1F5-4F69-846C-90FBB253480D}" type="parTrans">
      <dgm:prSet/>
      <dgm:spPr/>
      <dgm:t>
        <a:bodyPr/>
        <a:lstStyle/>
        <a:p>
          <a:endParaRPr lang="en-US" sz="2000" b="1"/>
        </a:p>
      </dgm:t>
    </dgm:pt>
    <dgm:pt modelId="{728746CF-D956-4B3E-96BC-9BF48C424EE1}" cxnId="{B36B0E2E-A1F5-4F69-846C-90FBB253480D}" type="sibTrans">
      <dgm:prSet/>
      <dgm:spPr/>
      <dgm:t>
        <a:bodyPr/>
        <a:lstStyle/>
        <a:p>
          <a:endParaRPr lang="en-US" sz="2000" b="1"/>
        </a:p>
      </dgm:t>
    </dgm:pt>
    <dgm:pt modelId="{97E4D114-DC83-4253-9801-7219114B73DE}">
      <dgm:prSet custT="1"/>
      <dgm:spPr/>
      <dgm:t>
        <a:bodyPr/>
        <a:lstStyle/>
        <a:p>
          <a:r>
            <a:rPr lang="en-US" sz="2400" b="1"/>
            <a:t>Step 4: Present in Excel or a simple table</a:t>
          </a:r>
        </a:p>
      </dgm:t>
    </dgm:pt>
    <dgm:pt modelId="{EF3F7B88-DD5B-47AA-A18C-E5B09D36D666}" cxnId="{57B73A00-A309-407E-8595-D41ED17FBE1F}" type="parTrans">
      <dgm:prSet/>
      <dgm:spPr/>
      <dgm:t>
        <a:bodyPr/>
        <a:lstStyle/>
        <a:p>
          <a:endParaRPr lang="en-US" sz="2000" b="1"/>
        </a:p>
      </dgm:t>
    </dgm:pt>
    <dgm:pt modelId="{F515FADA-A926-40D5-B8A8-797C8EC72D1B}" cxnId="{57B73A00-A309-407E-8595-D41ED17FBE1F}" type="sibTrans">
      <dgm:prSet/>
      <dgm:spPr/>
      <dgm:t>
        <a:bodyPr/>
        <a:lstStyle/>
        <a:p>
          <a:endParaRPr lang="en-US" sz="2000" b="1"/>
        </a:p>
      </dgm:t>
    </dgm:pt>
    <dgm:pt modelId="{767BC3F0-C6F0-45D8-909B-235E9BF47EA4}" type="pres">
      <dgm:prSet presAssocID="{5D878E55-7FB5-4148-A017-5EA795473DBF}" presName="root" presStyleCnt="0">
        <dgm:presLayoutVars>
          <dgm:dir/>
          <dgm:resizeHandles val="exact"/>
        </dgm:presLayoutVars>
      </dgm:prSet>
      <dgm:spPr/>
    </dgm:pt>
    <dgm:pt modelId="{D35BB192-F26F-435E-BFC8-4DD7D7F05B97}" type="pres">
      <dgm:prSet presAssocID="{2E68FF48-E03C-4BCF-BF60-56119D7B5623}" presName="compNode" presStyleCnt="0"/>
      <dgm:spPr/>
    </dgm:pt>
    <dgm:pt modelId="{91E7A1AA-9432-4F80-9031-61C466EFF726}" type="pres">
      <dgm:prSet presAssocID="{2E68FF48-E03C-4BCF-BF60-56119D7B5623}" presName="bgRect" presStyleLbl="bgShp" presStyleIdx="0" presStyleCnt="4"/>
      <dgm:spPr/>
    </dgm:pt>
    <dgm:pt modelId="{6323C2BD-C213-4AD9-8719-E305DF30FF66}" type="pres">
      <dgm:prSet presAssocID="{2E68FF48-E03C-4BCF-BF60-56119D7B56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1DE0E7D1-5637-44B1-A66A-F37AC65F0772}" type="pres">
      <dgm:prSet presAssocID="{2E68FF48-E03C-4BCF-BF60-56119D7B5623}" presName="spaceRect" presStyleCnt="0"/>
      <dgm:spPr/>
    </dgm:pt>
    <dgm:pt modelId="{74DE583B-4462-4F07-9E73-FB981D13A625}" type="pres">
      <dgm:prSet presAssocID="{2E68FF48-E03C-4BCF-BF60-56119D7B5623}" presName="parTx" presStyleLbl="revTx" presStyleIdx="0" presStyleCnt="4">
        <dgm:presLayoutVars>
          <dgm:chMax val="0"/>
          <dgm:chPref val="0"/>
        </dgm:presLayoutVars>
      </dgm:prSet>
      <dgm:spPr/>
    </dgm:pt>
    <dgm:pt modelId="{CC3C21AB-3A2B-4B32-91E2-02503F1D1544}" type="pres">
      <dgm:prSet presAssocID="{E63E9215-A3A7-4947-9E0A-BA3B681A107D}" presName="sibTrans" presStyleCnt="0"/>
      <dgm:spPr/>
    </dgm:pt>
    <dgm:pt modelId="{C0A8579B-AD56-452E-96FA-8F119A315BFB}" type="pres">
      <dgm:prSet presAssocID="{A705B968-7AD6-445B-A682-8A81696BFA33}" presName="compNode" presStyleCnt="0"/>
      <dgm:spPr/>
    </dgm:pt>
    <dgm:pt modelId="{E21C1B25-B46C-46C4-8255-35712541044D}" type="pres">
      <dgm:prSet presAssocID="{A705B968-7AD6-445B-A682-8A81696BFA33}" presName="bgRect" presStyleLbl="bgShp" presStyleIdx="1" presStyleCnt="4"/>
      <dgm:spPr/>
    </dgm:pt>
    <dgm:pt modelId="{D1992D2B-069E-4075-BEB5-BE26B4D50799}" type="pres">
      <dgm:prSet presAssocID="{A705B968-7AD6-445B-A682-8A81696BFA3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76B7864A-4F77-4895-ACB3-041A00FDC9F0}" type="pres">
      <dgm:prSet presAssocID="{A705B968-7AD6-445B-A682-8A81696BFA33}" presName="spaceRect" presStyleCnt="0"/>
      <dgm:spPr/>
    </dgm:pt>
    <dgm:pt modelId="{A1F9259E-62FF-443F-AAFF-2BB79FF9071E}" type="pres">
      <dgm:prSet presAssocID="{A705B968-7AD6-445B-A682-8A81696BFA33}" presName="parTx" presStyleLbl="revTx" presStyleIdx="1" presStyleCnt="4">
        <dgm:presLayoutVars>
          <dgm:chMax val="0"/>
          <dgm:chPref val="0"/>
        </dgm:presLayoutVars>
      </dgm:prSet>
      <dgm:spPr/>
    </dgm:pt>
    <dgm:pt modelId="{045F4586-E9A0-4A33-931C-416574C991BA}" type="pres">
      <dgm:prSet presAssocID="{90D53F6F-7342-4B67-A08D-7AB748FC0A1B}" presName="sibTrans" presStyleCnt="0"/>
      <dgm:spPr/>
    </dgm:pt>
    <dgm:pt modelId="{B2465C5D-FE70-4AA7-AFEC-63071C8D2AEC}" type="pres">
      <dgm:prSet presAssocID="{10E6941A-ABB1-4256-82CA-5B1C6DD9856C}" presName="compNode" presStyleCnt="0"/>
      <dgm:spPr/>
    </dgm:pt>
    <dgm:pt modelId="{BFF963E4-3C6D-4D74-94D2-9C0CCD2BD43B}" type="pres">
      <dgm:prSet presAssocID="{10E6941A-ABB1-4256-82CA-5B1C6DD9856C}" presName="bgRect" presStyleLbl="bgShp" presStyleIdx="2" presStyleCnt="4"/>
      <dgm:spPr/>
    </dgm:pt>
    <dgm:pt modelId="{BA1FED4B-7058-4756-B966-0F2C5811650A}" type="pres">
      <dgm:prSet presAssocID="{10E6941A-ABB1-4256-82CA-5B1C6DD985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9F08F6B4-2427-442C-A0F1-3517E136E573}" type="pres">
      <dgm:prSet presAssocID="{10E6941A-ABB1-4256-82CA-5B1C6DD9856C}" presName="spaceRect" presStyleCnt="0"/>
      <dgm:spPr/>
    </dgm:pt>
    <dgm:pt modelId="{20C91613-38DC-4970-9A2A-46211603318F}" type="pres">
      <dgm:prSet presAssocID="{10E6941A-ABB1-4256-82CA-5B1C6DD9856C}" presName="parTx" presStyleLbl="revTx" presStyleIdx="2" presStyleCnt="4">
        <dgm:presLayoutVars>
          <dgm:chMax val="0"/>
          <dgm:chPref val="0"/>
        </dgm:presLayoutVars>
      </dgm:prSet>
      <dgm:spPr/>
    </dgm:pt>
    <dgm:pt modelId="{BC6D358E-3D5C-479C-8D85-AEA6C8B5D1CE}" type="pres">
      <dgm:prSet presAssocID="{728746CF-D956-4B3E-96BC-9BF48C424EE1}" presName="sibTrans" presStyleCnt="0"/>
      <dgm:spPr/>
    </dgm:pt>
    <dgm:pt modelId="{32FA6EEA-BE92-4D48-B702-BA7D622428E0}" type="pres">
      <dgm:prSet presAssocID="{97E4D114-DC83-4253-9801-7219114B73DE}" presName="compNode" presStyleCnt="0"/>
      <dgm:spPr/>
    </dgm:pt>
    <dgm:pt modelId="{5BC2DF47-393B-4C11-9A97-92B4B7856E33}" type="pres">
      <dgm:prSet presAssocID="{97E4D114-DC83-4253-9801-7219114B73DE}" presName="bgRect" presStyleLbl="bgShp" presStyleIdx="3" presStyleCnt="4"/>
      <dgm:spPr/>
    </dgm:pt>
    <dgm:pt modelId="{44C81416-EBC9-440B-A696-BE345B45AED3}" type="pres">
      <dgm:prSet presAssocID="{97E4D114-DC83-4253-9801-7219114B73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A2EE8959-DAA7-4650-BDD8-91780A6E7FC1}" type="pres">
      <dgm:prSet presAssocID="{97E4D114-DC83-4253-9801-7219114B73DE}" presName="spaceRect" presStyleCnt="0"/>
      <dgm:spPr/>
    </dgm:pt>
    <dgm:pt modelId="{C868D846-9C4F-4F0B-9129-5A4FEB89C128}" type="pres">
      <dgm:prSet presAssocID="{97E4D114-DC83-4253-9801-7219114B73D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B73A00-A309-407E-8595-D41ED17FBE1F}" srcId="{5D878E55-7FB5-4148-A017-5EA795473DBF}" destId="{97E4D114-DC83-4253-9801-7219114B73DE}" srcOrd="3" destOrd="0" parTransId="{EF3F7B88-DD5B-47AA-A18C-E5B09D36D666}" sibTransId="{F515FADA-A926-40D5-B8A8-797C8EC72D1B}"/>
    <dgm:cxn modelId="{5198351E-57A7-4B5D-9014-7BC5968F3001}" type="presOf" srcId="{2E68FF48-E03C-4BCF-BF60-56119D7B5623}" destId="{74DE583B-4462-4F07-9E73-FB981D13A625}" srcOrd="0" destOrd="0" presId="urn:microsoft.com/office/officeart/2018/2/layout/IconVerticalSolidList"/>
    <dgm:cxn modelId="{B36B0E2E-A1F5-4F69-846C-90FBB253480D}" srcId="{5D878E55-7FB5-4148-A017-5EA795473DBF}" destId="{10E6941A-ABB1-4256-82CA-5B1C6DD9856C}" srcOrd="2" destOrd="0" parTransId="{28ACA265-7164-4DDA-A9D9-8768E0B6AF65}" sibTransId="{728746CF-D956-4B3E-96BC-9BF48C424EE1}"/>
    <dgm:cxn modelId="{4999F545-A3D5-48CF-A167-640B77B41E81}" type="presOf" srcId="{97E4D114-DC83-4253-9801-7219114B73DE}" destId="{C868D846-9C4F-4F0B-9129-5A4FEB89C128}" srcOrd="0" destOrd="0" presId="urn:microsoft.com/office/officeart/2018/2/layout/IconVerticalSolidList"/>
    <dgm:cxn modelId="{75362D79-FCA1-4191-A900-3FDFAF1A34A9}" type="presOf" srcId="{A705B968-7AD6-445B-A682-8A81696BFA33}" destId="{A1F9259E-62FF-443F-AAFF-2BB79FF9071E}" srcOrd="0" destOrd="0" presId="urn:microsoft.com/office/officeart/2018/2/layout/IconVerticalSolidList"/>
    <dgm:cxn modelId="{0768C694-F91B-4395-8AEF-A6EA0B2D407C}" srcId="{5D878E55-7FB5-4148-A017-5EA795473DBF}" destId="{A705B968-7AD6-445B-A682-8A81696BFA33}" srcOrd="1" destOrd="0" parTransId="{B9EE021E-2FE9-4B16-8D8F-A8C0E5DDFB5E}" sibTransId="{90D53F6F-7342-4B67-A08D-7AB748FC0A1B}"/>
    <dgm:cxn modelId="{BF69779B-EF5F-4460-8213-25280511BFFE}" type="presOf" srcId="{10E6941A-ABB1-4256-82CA-5B1C6DD9856C}" destId="{20C91613-38DC-4970-9A2A-46211603318F}" srcOrd="0" destOrd="0" presId="urn:microsoft.com/office/officeart/2018/2/layout/IconVerticalSolidList"/>
    <dgm:cxn modelId="{440D20A7-2CC4-4AE2-92DD-AC6A5305B80C}" type="presOf" srcId="{5D878E55-7FB5-4148-A017-5EA795473DBF}" destId="{767BC3F0-C6F0-45D8-909B-235E9BF47EA4}" srcOrd="0" destOrd="0" presId="urn:microsoft.com/office/officeart/2018/2/layout/IconVerticalSolidList"/>
    <dgm:cxn modelId="{CB4850D7-2F7E-4A58-89AD-929799F3BFB8}" srcId="{5D878E55-7FB5-4148-A017-5EA795473DBF}" destId="{2E68FF48-E03C-4BCF-BF60-56119D7B5623}" srcOrd="0" destOrd="0" parTransId="{91FEAD16-A1CA-4B8E-954A-E66005BA9E97}" sibTransId="{E63E9215-A3A7-4947-9E0A-BA3B681A107D}"/>
    <dgm:cxn modelId="{A911C25C-D4DF-47A4-8DEB-E6A3DEB89822}" type="presParOf" srcId="{767BC3F0-C6F0-45D8-909B-235E9BF47EA4}" destId="{D35BB192-F26F-435E-BFC8-4DD7D7F05B97}" srcOrd="0" destOrd="0" presId="urn:microsoft.com/office/officeart/2018/2/layout/IconVerticalSolidList"/>
    <dgm:cxn modelId="{2E2272A9-89D5-485D-9FC7-DEE9F843D99C}" type="presParOf" srcId="{D35BB192-F26F-435E-BFC8-4DD7D7F05B97}" destId="{91E7A1AA-9432-4F80-9031-61C466EFF726}" srcOrd="0" destOrd="0" presId="urn:microsoft.com/office/officeart/2018/2/layout/IconVerticalSolidList"/>
    <dgm:cxn modelId="{CD02673E-498F-41F4-856A-C414C9F3B05B}" type="presParOf" srcId="{D35BB192-F26F-435E-BFC8-4DD7D7F05B97}" destId="{6323C2BD-C213-4AD9-8719-E305DF30FF66}" srcOrd="1" destOrd="0" presId="urn:microsoft.com/office/officeart/2018/2/layout/IconVerticalSolidList"/>
    <dgm:cxn modelId="{228C2FB8-6177-4699-930C-D3C2F43A44BC}" type="presParOf" srcId="{D35BB192-F26F-435E-BFC8-4DD7D7F05B97}" destId="{1DE0E7D1-5637-44B1-A66A-F37AC65F0772}" srcOrd="2" destOrd="0" presId="urn:microsoft.com/office/officeart/2018/2/layout/IconVerticalSolidList"/>
    <dgm:cxn modelId="{2C89F7B5-AFE4-437F-B43D-272B61E5D3E8}" type="presParOf" srcId="{D35BB192-F26F-435E-BFC8-4DD7D7F05B97}" destId="{74DE583B-4462-4F07-9E73-FB981D13A625}" srcOrd="3" destOrd="0" presId="urn:microsoft.com/office/officeart/2018/2/layout/IconVerticalSolidList"/>
    <dgm:cxn modelId="{541540A0-6FF1-4BBC-95EF-3168C0D31CEE}" type="presParOf" srcId="{767BC3F0-C6F0-45D8-909B-235E9BF47EA4}" destId="{CC3C21AB-3A2B-4B32-91E2-02503F1D1544}" srcOrd="1" destOrd="0" presId="urn:microsoft.com/office/officeart/2018/2/layout/IconVerticalSolidList"/>
    <dgm:cxn modelId="{84B3D57C-5318-494F-8FC3-08E676A1A1DB}" type="presParOf" srcId="{767BC3F0-C6F0-45D8-909B-235E9BF47EA4}" destId="{C0A8579B-AD56-452E-96FA-8F119A315BFB}" srcOrd="2" destOrd="0" presId="urn:microsoft.com/office/officeart/2018/2/layout/IconVerticalSolidList"/>
    <dgm:cxn modelId="{9ACF1BB5-71B2-4DCD-9F33-65E6ED137465}" type="presParOf" srcId="{C0A8579B-AD56-452E-96FA-8F119A315BFB}" destId="{E21C1B25-B46C-46C4-8255-35712541044D}" srcOrd="0" destOrd="0" presId="urn:microsoft.com/office/officeart/2018/2/layout/IconVerticalSolidList"/>
    <dgm:cxn modelId="{DC49886D-06A4-4A99-AB0D-8A9A16B4E3AE}" type="presParOf" srcId="{C0A8579B-AD56-452E-96FA-8F119A315BFB}" destId="{D1992D2B-069E-4075-BEB5-BE26B4D50799}" srcOrd="1" destOrd="0" presId="urn:microsoft.com/office/officeart/2018/2/layout/IconVerticalSolidList"/>
    <dgm:cxn modelId="{4C0A52B6-D79E-4722-9E05-6802A94B99D0}" type="presParOf" srcId="{C0A8579B-AD56-452E-96FA-8F119A315BFB}" destId="{76B7864A-4F77-4895-ACB3-041A00FDC9F0}" srcOrd="2" destOrd="0" presId="urn:microsoft.com/office/officeart/2018/2/layout/IconVerticalSolidList"/>
    <dgm:cxn modelId="{28171F0B-5F9E-4443-B7F9-7C339C09FC5A}" type="presParOf" srcId="{C0A8579B-AD56-452E-96FA-8F119A315BFB}" destId="{A1F9259E-62FF-443F-AAFF-2BB79FF9071E}" srcOrd="3" destOrd="0" presId="urn:microsoft.com/office/officeart/2018/2/layout/IconVerticalSolidList"/>
    <dgm:cxn modelId="{B6E3DE09-21D5-42E2-962C-470B2F8D8F5B}" type="presParOf" srcId="{767BC3F0-C6F0-45D8-909B-235E9BF47EA4}" destId="{045F4586-E9A0-4A33-931C-416574C991BA}" srcOrd="3" destOrd="0" presId="urn:microsoft.com/office/officeart/2018/2/layout/IconVerticalSolidList"/>
    <dgm:cxn modelId="{635A3F99-AC32-4F81-AA14-2E5C375C33A8}" type="presParOf" srcId="{767BC3F0-C6F0-45D8-909B-235E9BF47EA4}" destId="{B2465C5D-FE70-4AA7-AFEC-63071C8D2AEC}" srcOrd="4" destOrd="0" presId="urn:microsoft.com/office/officeart/2018/2/layout/IconVerticalSolidList"/>
    <dgm:cxn modelId="{D8A22251-31FC-4DBB-9D1E-C0B41A588168}" type="presParOf" srcId="{B2465C5D-FE70-4AA7-AFEC-63071C8D2AEC}" destId="{BFF963E4-3C6D-4D74-94D2-9C0CCD2BD43B}" srcOrd="0" destOrd="0" presId="urn:microsoft.com/office/officeart/2018/2/layout/IconVerticalSolidList"/>
    <dgm:cxn modelId="{4C1AE262-1AF9-433B-A773-6869263F8F93}" type="presParOf" srcId="{B2465C5D-FE70-4AA7-AFEC-63071C8D2AEC}" destId="{BA1FED4B-7058-4756-B966-0F2C5811650A}" srcOrd="1" destOrd="0" presId="urn:microsoft.com/office/officeart/2018/2/layout/IconVerticalSolidList"/>
    <dgm:cxn modelId="{B5A28619-C8DD-491F-8F1C-5D54E3531603}" type="presParOf" srcId="{B2465C5D-FE70-4AA7-AFEC-63071C8D2AEC}" destId="{9F08F6B4-2427-442C-A0F1-3517E136E573}" srcOrd="2" destOrd="0" presId="urn:microsoft.com/office/officeart/2018/2/layout/IconVerticalSolidList"/>
    <dgm:cxn modelId="{10BDC8D1-C274-4C75-B311-85FEA661F8CB}" type="presParOf" srcId="{B2465C5D-FE70-4AA7-AFEC-63071C8D2AEC}" destId="{20C91613-38DC-4970-9A2A-46211603318F}" srcOrd="3" destOrd="0" presId="urn:microsoft.com/office/officeart/2018/2/layout/IconVerticalSolidList"/>
    <dgm:cxn modelId="{5B05E498-E572-46B6-AB45-54F2DCAA8D50}" type="presParOf" srcId="{767BC3F0-C6F0-45D8-909B-235E9BF47EA4}" destId="{BC6D358E-3D5C-479C-8D85-AEA6C8B5D1CE}" srcOrd="5" destOrd="0" presId="urn:microsoft.com/office/officeart/2018/2/layout/IconVerticalSolidList"/>
    <dgm:cxn modelId="{1A9C5A1F-7D1A-47B3-A717-F7E2C62E5F72}" type="presParOf" srcId="{767BC3F0-C6F0-45D8-909B-235E9BF47EA4}" destId="{32FA6EEA-BE92-4D48-B702-BA7D622428E0}" srcOrd="6" destOrd="0" presId="urn:microsoft.com/office/officeart/2018/2/layout/IconVerticalSolidList"/>
    <dgm:cxn modelId="{32C7B9F8-D868-4968-AA6A-C21071F5F873}" type="presParOf" srcId="{32FA6EEA-BE92-4D48-B702-BA7D622428E0}" destId="{5BC2DF47-393B-4C11-9A97-92B4B7856E33}" srcOrd="0" destOrd="0" presId="urn:microsoft.com/office/officeart/2018/2/layout/IconVerticalSolidList"/>
    <dgm:cxn modelId="{B4505B6D-B89C-41AE-BC47-0554391E5BE9}" type="presParOf" srcId="{32FA6EEA-BE92-4D48-B702-BA7D622428E0}" destId="{44C81416-EBC9-440B-A696-BE345B45AED3}" srcOrd="1" destOrd="0" presId="urn:microsoft.com/office/officeart/2018/2/layout/IconVerticalSolidList"/>
    <dgm:cxn modelId="{A7159711-AB2D-420E-91D1-E9AF3A3E1505}" type="presParOf" srcId="{32FA6EEA-BE92-4D48-B702-BA7D622428E0}" destId="{A2EE8959-DAA7-4650-BDD8-91780A6E7FC1}" srcOrd="2" destOrd="0" presId="urn:microsoft.com/office/officeart/2018/2/layout/IconVerticalSolidList"/>
    <dgm:cxn modelId="{CD4D3905-AF5B-424E-9E86-10CEA833FF2C}" type="presParOf" srcId="{32FA6EEA-BE92-4D48-B702-BA7D622428E0}" destId="{C868D846-9C4F-4F0B-9129-5A4FEB89C1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183B5-C1F6-4503-A6C8-F1551A40D5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DB5E60-BE96-447A-ADFA-A4C2C19C4BB4}">
      <dgm:prSet custT="1"/>
      <dgm:spPr/>
      <dgm:t>
        <a:bodyPr/>
        <a:lstStyle/>
        <a:p>
          <a:r>
            <a:rPr lang="en-US" sz="2000" b="1"/>
            <a:t>Data are facts and figures collected for analysis.</a:t>
          </a:r>
        </a:p>
      </dgm:t>
    </dgm:pt>
    <dgm:pt modelId="{6C64CFEE-6751-47D6-A62B-2DCE5CAA4D38}" cxnId="{C92D1D21-03AE-486D-B6C1-3676172ACB61}" type="parTrans">
      <dgm:prSet/>
      <dgm:spPr/>
      <dgm:t>
        <a:bodyPr/>
        <a:lstStyle/>
        <a:p>
          <a:endParaRPr lang="en-US" sz="2000" b="1"/>
        </a:p>
      </dgm:t>
    </dgm:pt>
    <dgm:pt modelId="{4D56A92C-E8E5-4622-A20A-78490632BD13}" cxnId="{C92D1D21-03AE-486D-B6C1-3676172ACB61}" type="sibTrans">
      <dgm:prSet/>
      <dgm:spPr/>
      <dgm:t>
        <a:bodyPr/>
        <a:lstStyle/>
        <a:p>
          <a:endParaRPr lang="en-US" sz="2000" b="1"/>
        </a:p>
      </dgm:t>
    </dgm:pt>
    <dgm:pt modelId="{86DDD560-389A-4624-BA63-603313E590AB}">
      <dgm:prSet custT="1"/>
      <dgm:spPr/>
      <dgm:t>
        <a:bodyPr/>
        <a:lstStyle/>
        <a:p>
          <a:r>
            <a:rPr lang="en-US" sz="2000" b="1"/>
            <a:t>In PHC, data reflect service delivery, patient care, and performance.</a:t>
          </a:r>
        </a:p>
      </dgm:t>
    </dgm:pt>
    <dgm:pt modelId="{301A85AC-F973-4FEE-879F-6FB5CB73F881}" cxnId="{0677D86C-A3B5-48FD-8316-1AF45579A7C6}" type="parTrans">
      <dgm:prSet/>
      <dgm:spPr/>
      <dgm:t>
        <a:bodyPr/>
        <a:lstStyle/>
        <a:p>
          <a:endParaRPr lang="en-US" sz="2000" b="1"/>
        </a:p>
      </dgm:t>
    </dgm:pt>
    <dgm:pt modelId="{875B0A83-EA89-4344-85E5-17C61B58862A}" cxnId="{0677D86C-A3B5-48FD-8316-1AF45579A7C6}" type="sibTrans">
      <dgm:prSet/>
      <dgm:spPr/>
      <dgm:t>
        <a:bodyPr/>
        <a:lstStyle/>
        <a:p>
          <a:endParaRPr lang="en-US" sz="2000" b="1"/>
        </a:p>
      </dgm:t>
    </dgm:pt>
    <dgm:pt modelId="{6EA89A84-60C1-46B6-97D5-C0320D7CCDCA}">
      <dgm:prSet custT="1"/>
      <dgm:spPr/>
      <dgm:t>
        <a:bodyPr/>
        <a:lstStyle/>
        <a:p>
          <a:r>
            <a:rPr lang="en-US" sz="2000" b="1" dirty="0"/>
            <a:t>Examples of Data:</a:t>
          </a:r>
        </a:p>
        <a:p>
          <a:r>
            <a:rPr lang="en-US" sz="2000" b="1" dirty="0">
              <a:highlight>
                <a:srgbClr val="00FF00"/>
              </a:highlight>
            </a:rPr>
            <a:t>ANC attendance</a:t>
          </a:r>
          <a:r>
            <a:rPr lang="en-US" sz="2000" b="1" dirty="0"/>
            <a:t>, </a:t>
          </a:r>
          <a:r>
            <a:rPr lang="en-US" sz="2000" b="1" dirty="0">
              <a:highlight>
                <a:srgbClr val="FFFF00"/>
              </a:highlight>
            </a:rPr>
            <a:t>malaria cases</a:t>
          </a:r>
          <a:r>
            <a:rPr lang="en-US" sz="2000" b="1" dirty="0"/>
            <a:t>, </a:t>
          </a:r>
          <a:r>
            <a:rPr lang="en-US" sz="2000" b="1" dirty="0">
              <a:highlight>
                <a:srgbClr val="00FFFF"/>
              </a:highlight>
            </a:rPr>
            <a:t>deliveries</a:t>
          </a:r>
          <a:r>
            <a:rPr lang="en-US" sz="2000" b="1" dirty="0"/>
            <a:t>, </a:t>
          </a:r>
          <a:r>
            <a:rPr lang="en-US" sz="2000" b="1" dirty="0">
              <a:highlight>
                <a:srgbClr val="FF00FF"/>
              </a:highlight>
            </a:rPr>
            <a:t>stock levels</a:t>
          </a:r>
          <a:r>
            <a:rPr lang="en-US" sz="2000" b="1" dirty="0"/>
            <a:t>.</a:t>
          </a:r>
        </a:p>
      </dgm:t>
    </dgm:pt>
    <dgm:pt modelId="{B8763BE1-17BF-404C-A898-2C1B1A1789DD}" cxnId="{41CF00EE-1980-4D6E-8313-35BE30F97F37}" type="parTrans">
      <dgm:prSet/>
      <dgm:spPr/>
      <dgm:t>
        <a:bodyPr/>
        <a:lstStyle/>
        <a:p>
          <a:endParaRPr lang="en-US" sz="2000" b="1"/>
        </a:p>
      </dgm:t>
    </dgm:pt>
    <dgm:pt modelId="{4110D0E7-2AD6-4B15-ACB4-C7A0680FFC4E}" cxnId="{41CF00EE-1980-4D6E-8313-35BE30F97F37}" type="sibTrans">
      <dgm:prSet/>
      <dgm:spPr/>
      <dgm:t>
        <a:bodyPr/>
        <a:lstStyle/>
        <a:p>
          <a:endParaRPr lang="en-US" sz="2000" b="1"/>
        </a:p>
      </dgm:t>
    </dgm:pt>
    <dgm:pt modelId="{0AD66795-17DF-47A0-968B-FD80DBB131DD}" type="pres">
      <dgm:prSet presAssocID="{070183B5-C1F6-4503-A6C8-F1551A40D5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6F41C6-ED2E-4CC3-9500-76A961E698AC}" type="pres">
      <dgm:prSet presAssocID="{17DB5E60-BE96-447A-ADFA-A4C2C19C4BB4}" presName="hierRoot1" presStyleCnt="0"/>
      <dgm:spPr/>
    </dgm:pt>
    <dgm:pt modelId="{834B85BF-B3C1-43D2-9AA5-3F101D905BC8}" type="pres">
      <dgm:prSet presAssocID="{17DB5E60-BE96-447A-ADFA-A4C2C19C4BB4}" presName="composite" presStyleCnt="0"/>
      <dgm:spPr/>
    </dgm:pt>
    <dgm:pt modelId="{FE955EEA-6280-4D86-AAE1-4DB72AF46BBC}" type="pres">
      <dgm:prSet presAssocID="{17DB5E60-BE96-447A-ADFA-A4C2C19C4BB4}" presName="background" presStyleLbl="node0" presStyleIdx="0" presStyleCnt="3"/>
      <dgm:spPr/>
    </dgm:pt>
    <dgm:pt modelId="{BC568BC9-BF5A-4EAC-B519-994F83960047}" type="pres">
      <dgm:prSet presAssocID="{17DB5E60-BE96-447A-ADFA-A4C2C19C4BB4}" presName="text" presStyleLbl="fgAcc0" presStyleIdx="0" presStyleCnt="3">
        <dgm:presLayoutVars>
          <dgm:chPref val="3"/>
        </dgm:presLayoutVars>
      </dgm:prSet>
      <dgm:spPr/>
    </dgm:pt>
    <dgm:pt modelId="{AB8FF071-DDB6-43EF-87AF-FF48918228DB}" type="pres">
      <dgm:prSet presAssocID="{17DB5E60-BE96-447A-ADFA-A4C2C19C4BB4}" presName="hierChild2" presStyleCnt="0"/>
      <dgm:spPr/>
    </dgm:pt>
    <dgm:pt modelId="{6EA727F7-8717-478E-BC20-E38608D56AE5}" type="pres">
      <dgm:prSet presAssocID="{86DDD560-389A-4624-BA63-603313E590AB}" presName="hierRoot1" presStyleCnt="0"/>
      <dgm:spPr/>
    </dgm:pt>
    <dgm:pt modelId="{A8121521-6ADD-4189-8295-21C68571F498}" type="pres">
      <dgm:prSet presAssocID="{86DDD560-389A-4624-BA63-603313E590AB}" presName="composite" presStyleCnt="0"/>
      <dgm:spPr/>
    </dgm:pt>
    <dgm:pt modelId="{0DB5CA9A-C3B6-4608-B71E-9391C7B85EBF}" type="pres">
      <dgm:prSet presAssocID="{86DDD560-389A-4624-BA63-603313E590AB}" presName="background" presStyleLbl="node0" presStyleIdx="1" presStyleCnt="3"/>
      <dgm:spPr/>
    </dgm:pt>
    <dgm:pt modelId="{B0705273-CE94-4E7C-A716-40587E47784F}" type="pres">
      <dgm:prSet presAssocID="{86DDD560-389A-4624-BA63-603313E590AB}" presName="text" presStyleLbl="fgAcc0" presStyleIdx="1" presStyleCnt="3">
        <dgm:presLayoutVars>
          <dgm:chPref val="3"/>
        </dgm:presLayoutVars>
      </dgm:prSet>
      <dgm:spPr/>
    </dgm:pt>
    <dgm:pt modelId="{AFD20CA6-1033-4B50-A2D9-22CCEAE00036}" type="pres">
      <dgm:prSet presAssocID="{86DDD560-389A-4624-BA63-603313E590AB}" presName="hierChild2" presStyleCnt="0"/>
      <dgm:spPr/>
    </dgm:pt>
    <dgm:pt modelId="{0A085CDB-32ED-448A-8E8F-D1C973F518F3}" type="pres">
      <dgm:prSet presAssocID="{6EA89A84-60C1-46B6-97D5-C0320D7CCDCA}" presName="hierRoot1" presStyleCnt="0"/>
      <dgm:spPr/>
    </dgm:pt>
    <dgm:pt modelId="{E3F1DEEF-721C-4AD2-B326-C3477BDEFB4A}" type="pres">
      <dgm:prSet presAssocID="{6EA89A84-60C1-46B6-97D5-C0320D7CCDCA}" presName="composite" presStyleCnt="0"/>
      <dgm:spPr/>
    </dgm:pt>
    <dgm:pt modelId="{738D65D2-8C07-4B34-94F3-31F2A3DCC206}" type="pres">
      <dgm:prSet presAssocID="{6EA89A84-60C1-46B6-97D5-C0320D7CCDCA}" presName="background" presStyleLbl="node0" presStyleIdx="2" presStyleCnt="3"/>
      <dgm:spPr/>
    </dgm:pt>
    <dgm:pt modelId="{952C120B-1908-42B5-B2EB-7986A5397B79}" type="pres">
      <dgm:prSet presAssocID="{6EA89A84-60C1-46B6-97D5-C0320D7CCDCA}" presName="text" presStyleLbl="fgAcc0" presStyleIdx="2" presStyleCnt="3">
        <dgm:presLayoutVars>
          <dgm:chPref val="3"/>
        </dgm:presLayoutVars>
      </dgm:prSet>
      <dgm:spPr/>
    </dgm:pt>
    <dgm:pt modelId="{A75F8726-7099-4FC7-AB97-052BC24638D1}" type="pres">
      <dgm:prSet presAssocID="{6EA89A84-60C1-46B6-97D5-C0320D7CCDCA}" presName="hierChild2" presStyleCnt="0"/>
      <dgm:spPr/>
    </dgm:pt>
  </dgm:ptLst>
  <dgm:cxnLst>
    <dgm:cxn modelId="{C92D1D21-03AE-486D-B6C1-3676172ACB61}" srcId="{070183B5-C1F6-4503-A6C8-F1551A40D5A4}" destId="{17DB5E60-BE96-447A-ADFA-A4C2C19C4BB4}" srcOrd="0" destOrd="0" parTransId="{6C64CFEE-6751-47D6-A62B-2DCE5CAA4D38}" sibTransId="{4D56A92C-E8E5-4622-A20A-78490632BD13}"/>
    <dgm:cxn modelId="{84A4053E-C26B-453E-8E47-2CADD902C971}" type="presOf" srcId="{17DB5E60-BE96-447A-ADFA-A4C2C19C4BB4}" destId="{BC568BC9-BF5A-4EAC-B519-994F83960047}" srcOrd="0" destOrd="0" presId="urn:microsoft.com/office/officeart/2005/8/layout/hierarchy1"/>
    <dgm:cxn modelId="{11755E64-CDB8-4CD0-9EDE-C542F9BF4917}" type="presOf" srcId="{86DDD560-389A-4624-BA63-603313E590AB}" destId="{B0705273-CE94-4E7C-A716-40587E47784F}" srcOrd="0" destOrd="0" presId="urn:microsoft.com/office/officeart/2005/8/layout/hierarchy1"/>
    <dgm:cxn modelId="{3C17C96A-6205-4A8B-ADE2-487330612A10}" type="presOf" srcId="{6EA89A84-60C1-46B6-97D5-C0320D7CCDCA}" destId="{952C120B-1908-42B5-B2EB-7986A5397B79}" srcOrd="0" destOrd="0" presId="urn:microsoft.com/office/officeart/2005/8/layout/hierarchy1"/>
    <dgm:cxn modelId="{0677D86C-A3B5-48FD-8316-1AF45579A7C6}" srcId="{070183B5-C1F6-4503-A6C8-F1551A40D5A4}" destId="{86DDD560-389A-4624-BA63-603313E590AB}" srcOrd="1" destOrd="0" parTransId="{301A85AC-F973-4FEE-879F-6FB5CB73F881}" sibTransId="{875B0A83-EA89-4344-85E5-17C61B58862A}"/>
    <dgm:cxn modelId="{AA5D85B8-6274-462D-ADA7-7FC106D17A14}" type="presOf" srcId="{070183B5-C1F6-4503-A6C8-F1551A40D5A4}" destId="{0AD66795-17DF-47A0-968B-FD80DBB131DD}" srcOrd="0" destOrd="0" presId="urn:microsoft.com/office/officeart/2005/8/layout/hierarchy1"/>
    <dgm:cxn modelId="{41CF00EE-1980-4D6E-8313-35BE30F97F37}" srcId="{070183B5-C1F6-4503-A6C8-F1551A40D5A4}" destId="{6EA89A84-60C1-46B6-97D5-C0320D7CCDCA}" srcOrd="2" destOrd="0" parTransId="{B8763BE1-17BF-404C-A898-2C1B1A1789DD}" sibTransId="{4110D0E7-2AD6-4B15-ACB4-C7A0680FFC4E}"/>
    <dgm:cxn modelId="{1614845D-1CC3-4AD4-9A0A-8F27421888E1}" type="presParOf" srcId="{0AD66795-17DF-47A0-968B-FD80DBB131DD}" destId="{6A6F41C6-ED2E-4CC3-9500-76A961E698AC}" srcOrd="0" destOrd="0" presId="urn:microsoft.com/office/officeart/2005/8/layout/hierarchy1"/>
    <dgm:cxn modelId="{495539DF-CE31-469B-AB2A-ADD7AE1F1D8D}" type="presParOf" srcId="{6A6F41C6-ED2E-4CC3-9500-76A961E698AC}" destId="{834B85BF-B3C1-43D2-9AA5-3F101D905BC8}" srcOrd="0" destOrd="0" presId="urn:microsoft.com/office/officeart/2005/8/layout/hierarchy1"/>
    <dgm:cxn modelId="{979B6D49-1AEE-4DB3-8F78-900B9F5B7445}" type="presParOf" srcId="{834B85BF-B3C1-43D2-9AA5-3F101D905BC8}" destId="{FE955EEA-6280-4D86-AAE1-4DB72AF46BBC}" srcOrd="0" destOrd="0" presId="urn:microsoft.com/office/officeart/2005/8/layout/hierarchy1"/>
    <dgm:cxn modelId="{A6DD2FB4-C685-46F9-BB9D-D5287B901479}" type="presParOf" srcId="{834B85BF-B3C1-43D2-9AA5-3F101D905BC8}" destId="{BC568BC9-BF5A-4EAC-B519-994F83960047}" srcOrd="1" destOrd="0" presId="urn:microsoft.com/office/officeart/2005/8/layout/hierarchy1"/>
    <dgm:cxn modelId="{B7B0C999-F2E3-4400-AB25-B094E4AACE9A}" type="presParOf" srcId="{6A6F41C6-ED2E-4CC3-9500-76A961E698AC}" destId="{AB8FF071-DDB6-43EF-87AF-FF48918228DB}" srcOrd="1" destOrd="0" presId="urn:microsoft.com/office/officeart/2005/8/layout/hierarchy1"/>
    <dgm:cxn modelId="{6DBEBC23-B725-4EF8-80DB-DF64E851F8A4}" type="presParOf" srcId="{0AD66795-17DF-47A0-968B-FD80DBB131DD}" destId="{6EA727F7-8717-478E-BC20-E38608D56AE5}" srcOrd="1" destOrd="0" presId="urn:microsoft.com/office/officeart/2005/8/layout/hierarchy1"/>
    <dgm:cxn modelId="{8FC3F523-9B84-4031-B41E-987646C0C14C}" type="presParOf" srcId="{6EA727F7-8717-478E-BC20-E38608D56AE5}" destId="{A8121521-6ADD-4189-8295-21C68571F498}" srcOrd="0" destOrd="0" presId="urn:microsoft.com/office/officeart/2005/8/layout/hierarchy1"/>
    <dgm:cxn modelId="{920B9964-86F5-427D-B00A-AF80F010C408}" type="presParOf" srcId="{A8121521-6ADD-4189-8295-21C68571F498}" destId="{0DB5CA9A-C3B6-4608-B71E-9391C7B85EBF}" srcOrd="0" destOrd="0" presId="urn:microsoft.com/office/officeart/2005/8/layout/hierarchy1"/>
    <dgm:cxn modelId="{6C00602A-BFC4-4629-882A-C2EAD6B6C78A}" type="presParOf" srcId="{A8121521-6ADD-4189-8295-21C68571F498}" destId="{B0705273-CE94-4E7C-A716-40587E47784F}" srcOrd="1" destOrd="0" presId="urn:microsoft.com/office/officeart/2005/8/layout/hierarchy1"/>
    <dgm:cxn modelId="{36F017F2-4DE8-4346-9B7F-C7DCA5645C30}" type="presParOf" srcId="{6EA727F7-8717-478E-BC20-E38608D56AE5}" destId="{AFD20CA6-1033-4B50-A2D9-22CCEAE00036}" srcOrd="1" destOrd="0" presId="urn:microsoft.com/office/officeart/2005/8/layout/hierarchy1"/>
    <dgm:cxn modelId="{849A6383-0D46-470B-85B0-BA3C8227F89C}" type="presParOf" srcId="{0AD66795-17DF-47A0-968B-FD80DBB131DD}" destId="{0A085CDB-32ED-448A-8E8F-D1C973F518F3}" srcOrd="2" destOrd="0" presId="urn:microsoft.com/office/officeart/2005/8/layout/hierarchy1"/>
    <dgm:cxn modelId="{27745A98-53B0-41B3-BE6F-08EE87F3E769}" type="presParOf" srcId="{0A085CDB-32ED-448A-8E8F-D1C973F518F3}" destId="{E3F1DEEF-721C-4AD2-B326-C3477BDEFB4A}" srcOrd="0" destOrd="0" presId="urn:microsoft.com/office/officeart/2005/8/layout/hierarchy1"/>
    <dgm:cxn modelId="{264E7AD7-91BF-4674-8F8D-2EB816DFC47B}" type="presParOf" srcId="{E3F1DEEF-721C-4AD2-B326-C3477BDEFB4A}" destId="{738D65D2-8C07-4B34-94F3-31F2A3DCC206}" srcOrd="0" destOrd="0" presId="urn:microsoft.com/office/officeart/2005/8/layout/hierarchy1"/>
    <dgm:cxn modelId="{12086D70-79BD-43C7-A003-2087547996E5}" type="presParOf" srcId="{E3F1DEEF-721C-4AD2-B326-C3477BDEFB4A}" destId="{952C120B-1908-42B5-B2EB-7986A5397B79}" srcOrd="1" destOrd="0" presId="urn:microsoft.com/office/officeart/2005/8/layout/hierarchy1"/>
    <dgm:cxn modelId="{034046B6-B9B7-4942-A9DF-8313F95E4D38}" type="presParOf" srcId="{0A085CDB-32ED-448A-8E8F-D1C973F518F3}" destId="{A75F8726-7099-4FC7-AB97-052BC24638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7FF25F-F59C-4083-9CFC-1259D3F2D19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38591-BB1D-43E3-B6AD-E84AAFC35337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Qualitative insights can lead to real change:</a:t>
          </a:r>
        </a:p>
      </dgm:t>
    </dgm:pt>
    <dgm:pt modelId="{D40A0E41-11D5-48B4-8721-BAB1A2C30958}" cxnId="{60510F2B-9456-4734-A32F-D6EDAFCC25C1}" type="parTrans">
      <dgm:prSet/>
      <dgm:spPr/>
      <dgm:t>
        <a:bodyPr/>
        <a:lstStyle/>
        <a:p>
          <a:endParaRPr lang="en-US"/>
        </a:p>
      </dgm:t>
    </dgm:pt>
    <dgm:pt modelId="{C024318B-18EE-4DF2-80AF-B92A94C8BD28}" cxnId="{60510F2B-9456-4734-A32F-D6EDAFCC25C1}" type="sibTrans">
      <dgm:prSet/>
      <dgm:spPr/>
      <dgm:t>
        <a:bodyPr/>
        <a:lstStyle/>
        <a:p>
          <a:endParaRPr lang="en-US"/>
        </a:p>
      </dgm:t>
    </dgm:pt>
    <dgm:pt modelId="{FEFC2002-48D8-4334-9772-F800A72AFE54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- Adjust staff scheduling</a:t>
          </a:r>
        </a:p>
      </dgm:t>
    </dgm:pt>
    <dgm:pt modelId="{E452CD50-4878-44A4-99A6-574B8C8ED00A}" cxnId="{2C3E8587-192E-4683-8AD4-81CB7C3BBB8B}" type="parTrans">
      <dgm:prSet/>
      <dgm:spPr/>
      <dgm:t>
        <a:bodyPr/>
        <a:lstStyle/>
        <a:p>
          <a:endParaRPr lang="en-US"/>
        </a:p>
      </dgm:t>
    </dgm:pt>
    <dgm:pt modelId="{F90F8054-75B6-4178-9F4F-70A5EA3B7D1C}" cxnId="{2C3E8587-192E-4683-8AD4-81CB7C3BBB8B}" type="sibTrans">
      <dgm:prSet/>
      <dgm:spPr/>
      <dgm:t>
        <a:bodyPr/>
        <a:lstStyle/>
        <a:p>
          <a:endParaRPr lang="en-US"/>
        </a:p>
      </dgm:t>
    </dgm:pt>
    <dgm:pt modelId="{FC8FDF57-FFA4-4877-B901-7FF56014806D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- Improve patient communication</a:t>
          </a:r>
        </a:p>
      </dgm:t>
    </dgm:pt>
    <dgm:pt modelId="{AEAD38B5-0BFC-483B-AEEF-9A0CB18F669D}" cxnId="{67811F03-1A4F-4E77-BA4F-73C11762383C}" type="parTrans">
      <dgm:prSet/>
      <dgm:spPr/>
      <dgm:t>
        <a:bodyPr/>
        <a:lstStyle/>
        <a:p>
          <a:endParaRPr lang="en-US"/>
        </a:p>
      </dgm:t>
    </dgm:pt>
    <dgm:pt modelId="{36FB31EE-175F-4FEA-BD4A-9202ACE6D40C}" cxnId="{67811F03-1A4F-4E77-BA4F-73C11762383C}" type="sibTrans">
      <dgm:prSet/>
      <dgm:spPr/>
      <dgm:t>
        <a:bodyPr/>
        <a:lstStyle/>
        <a:p>
          <a:endParaRPr lang="en-US"/>
        </a:p>
      </dgm:t>
    </dgm:pt>
    <dgm:pt modelId="{B396E4AD-A18A-4BE7-8AC9-F3002349BD39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- Strengthen outreach programs</a:t>
          </a:r>
        </a:p>
      </dgm:t>
    </dgm:pt>
    <dgm:pt modelId="{AAC1CB7A-225D-47E5-AB78-56EB0556EBB5}" cxnId="{31C5E968-E52A-410C-8D59-7E29683E3BB0}" type="parTrans">
      <dgm:prSet/>
      <dgm:spPr/>
      <dgm:t>
        <a:bodyPr/>
        <a:lstStyle/>
        <a:p>
          <a:endParaRPr lang="en-US"/>
        </a:p>
      </dgm:t>
    </dgm:pt>
    <dgm:pt modelId="{73FCFC4E-1700-484A-A52A-FB248BC10F0A}" cxnId="{31C5E968-E52A-410C-8D59-7E29683E3BB0}" type="sibTrans">
      <dgm:prSet/>
      <dgm:spPr/>
      <dgm:t>
        <a:bodyPr/>
        <a:lstStyle/>
        <a:p>
          <a:endParaRPr lang="en-US"/>
        </a:p>
      </dgm:t>
    </dgm:pt>
    <dgm:pt modelId="{7D6A1ED5-3D93-4038-8E90-69EBB61F5D6D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- Advocate for supplies and infrastructure</a:t>
          </a:r>
        </a:p>
      </dgm:t>
    </dgm:pt>
    <dgm:pt modelId="{976A5D0D-5CA7-4BFE-8874-F89CA9F910A1}" cxnId="{DA5CBEF1-0000-42DE-ACC8-923997B4DB9D}" type="parTrans">
      <dgm:prSet/>
      <dgm:spPr/>
      <dgm:t>
        <a:bodyPr/>
        <a:lstStyle/>
        <a:p>
          <a:endParaRPr lang="en-US"/>
        </a:p>
      </dgm:t>
    </dgm:pt>
    <dgm:pt modelId="{43A7A762-A990-475A-9A05-FEF8567554AD}" cxnId="{DA5CBEF1-0000-42DE-ACC8-923997B4DB9D}" type="sibTrans">
      <dgm:prSet/>
      <dgm:spPr/>
      <dgm:t>
        <a:bodyPr/>
        <a:lstStyle/>
        <a:p>
          <a:endParaRPr lang="en-US"/>
        </a:p>
      </dgm:t>
    </dgm:pt>
    <dgm:pt modelId="{C3197076-041F-4DA5-AF4E-5E6D5B3B5A62}" type="pres">
      <dgm:prSet presAssocID="{E67FF25F-F59C-4083-9CFC-1259D3F2D19B}" presName="root" presStyleCnt="0">
        <dgm:presLayoutVars>
          <dgm:dir/>
          <dgm:resizeHandles val="exact"/>
        </dgm:presLayoutVars>
      </dgm:prSet>
      <dgm:spPr/>
    </dgm:pt>
    <dgm:pt modelId="{C2CDDD24-2BB4-4C2E-9781-2420CC9113DF}" type="pres">
      <dgm:prSet presAssocID="{CCB38591-BB1D-43E3-B6AD-E84AAFC35337}" presName="compNode" presStyleCnt="0"/>
      <dgm:spPr/>
    </dgm:pt>
    <dgm:pt modelId="{314C0D03-399E-46A7-877F-DFDCCDE5DE66}" type="pres">
      <dgm:prSet presAssocID="{CCB38591-BB1D-43E3-B6AD-E84AAFC35337}" presName="bgRect" presStyleLbl="bgShp" presStyleIdx="0" presStyleCnt="5"/>
      <dgm:spPr/>
    </dgm:pt>
    <dgm:pt modelId="{4854F0E4-0180-45B4-AF8D-17E2E88DC4A8}" type="pres">
      <dgm:prSet presAssocID="{CCB38591-BB1D-43E3-B6AD-E84AAFC3533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055B2783-B3FC-44FF-9781-681D12C33CE3}" type="pres">
      <dgm:prSet presAssocID="{CCB38591-BB1D-43E3-B6AD-E84AAFC35337}" presName="spaceRect" presStyleCnt="0"/>
      <dgm:spPr/>
    </dgm:pt>
    <dgm:pt modelId="{D1D49331-DE8F-42E3-9049-29D7CC93A440}" type="pres">
      <dgm:prSet presAssocID="{CCB38591-BB1D-43E3-B6AD-E84AAFC35337}" presName="parTx" presStyleLbl="revTx" presStyleIdx="0" presStyleCnt="5">
        <dgm:presLayoutVars>
          <dgm:chMax val="0"/>
          <dgm:chPref val="0"/>
        </dgm:presLayoutVars>
      </dgm:prSet>
      <dgm:spPr/>
    </dgm:pt>
    <dgm:pt modelId="{982BA695-5752-4C46-A212-670D51360606}" type="pres">
      <dgm:prSet presAssocID="{C024318B-18EE-4DF2-80AF-B92A94C8BD28}" presName="sibTrans" presStyleCnt="0"/>
      <dgm:spPr/>
    </dgm:pt>
    <dgm:pt modelId="{DE61C442-FE5E-4F1B-95AE-C85BBC6C0618}" type="pres">
      <dgm:prSet presAssocID="{FEFC2002-48D8-4334-9772-F800A72AFE54}" presName="compNode" presStyleCnt="0"/>
      <dgm:spPr/>
    </dgm:pt>
    <dgm:pt modelId="{B1859A08-0FEF-4A99-8114-4F3E2A48700A}" type="pres">
      <dgm:prSet presAssocID="{FEFC2002-48D8-4334-9772-F800A72AFE54}" presName="bgRect" presStyleLbl="bgShp" presStyleIdx="1" presStyleCnt="5"/>
      <dgm:spPr/>
    </dgm:pt>
    <dgm:pt modelId="{2304D959-F214-42E8-AE79-198A68040597}" type="pres">
      <dgm:prSet presAssocID="{FEFC2002-48D8-4334-9772-F800A72AFE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D6199234-1761-4A6C-9494-AACA44F75A7C}" type="pres">
      <dgm:prSet presAssocID="{FEFC2002-48D8-4334-9772-F800A72AFE54}" presName="spaceRect" presStyleCnt="0"/>
      <dgm:spPr/>
    </dgm:pt>
    <dgm:pt modelId="{87389CB5-6B15-4F47-BDE3-D61BB1163AFE}" type="pres">
      <dgm:prSet presAssocID="{FEFC2002-48D8-4334-9772-F800A72AFE54}" presName="parTx" presStyleLbl="revTx" presStyleIdx="1" presStyleCnt="5">
        <dgm:presLayoutVars>
          <dgm:chMax val="0"/>
          <dgm:chPref val="0"/>
        </dgm:presLayoutVars>
      </dgm:prSet>
      <dgm:spPr/>
    </dgm:pt>
    <dgm:pt modelId="{9219E60B-308E-456B-AE96-61FF1EE52A2E}" type="pres">
      <dgm:prSet presAssocID="{F90F8054-75B6-4178-9F4F-70A5EA3B7D1C}" presName="sibTrans" presStyleCnt="0"/>
      <dgm:spPr/>
    </dgm:pt>
    <dgm:pt modelId="{79AA93A8-9DFE-4646-A570-E9A3485E95A5}" type="pres">
      <dgm:prSet presAssocID="{FC8FDF57-FFA4-4877-B901-7FF56014806D}" presName="compNode" presStyleCnt="0"/>
      <dgm:spPr/>
    </dgm:pt>
    <dgm:pt modelId="{6057C929-4429-4482-A772-7EED8AC80E21}" type="pres">
      <dgm:prSet presAssocID="{FC8FDF57-FFA4-4877-B901-7FF56014806D}" presName="bgRect" presStyleLbl="bgShp" presStyleIdx="2" presStyleCnt="5"/>
      <dgm:spPr/>
    </dgm:pt>
    <dgm:pt modelId="{E0437C92-0890-4A6E-A554-1702685DFF35}" type="pres">
      <dgm:prSet presAssocID="{FC8FDF57-FFA4-4877-B901-7FF56014806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0662DBD8-7FC1-42F5-9249-E0E754610A3A}" type="pres">
      <dgm:prSet presAssocID="{FC8FDF57-FFA4-4877-B901-7FF56014806D}" presName="spaceRect" presStyleCnt="0"/>
      <dgm:spPr/>
    </dgm:pt>
    <dgm:pt modelId="{2863568F-FB51-474B-AE78-68A72ED7A39E}" type="pres">
      <dgm:prSet presAssocID="{FC8FDF57-FFA4-4877-B901-7FF56014806D}" presName="parTx" presStyleLbl="revTx" presStyleIdx="2" presStyleCnt="5">
        <dgm:presLayoutVars>
          <dgm:chMax val="0"/>
          <dgm:chPref val="0"/>
        </dgm:presLayoutVars>
      </dgm:prSet>
      <dgm:spPr/>
    </dgm:pt>
    <dgm:pt modelId="{A6FCBA4D-8F7E-4CC1-831B-D77DD7672F54}" type="pres">
      <dgm:prSet presAssocID="{36FB31EE-175F-4FEA-BD4A-9202ACE6D40C}" presName="sibTrans" presStyleCnt="0"/>
      <dgm:spPr/>
    </dgm:pt>
    <dgm:pt modelId="{0FE610E3-7D18-4DB7-8826-6E43D4D00CB3}" type="pres">
      <dgm:prSet presAssocID="{B396E4AD-A18A-4BE7-8AC9-F3002349BD39}" presName="compNode" presStyleCnt="0"/>
      <dgm:spPr/>
    </dgm:pt>
    <dgm:pt modelId="{3E91D4EE-3FFE-40CF-8DF2-9D8C385B4B76}" type="pres">
      <dgm:prSet presAssocID="{B396E4AD-A18A-4BE7-8AC9-F3002349BD39}" presName="bgRect" presStyleLbl="bgShp" presStyleIdx="3" presStyleCnt="5"/>
      <dgm:spPr/>
    </dgm:pt>
    <dgm:pt modelId="{98CB4A4C-0ABA-48B6-8089-338A9BD1E30C}" type="pres">
      <dgm:prSet presAssocID="{B396E4AD-A18A-4BE7-8AC9-F3002349BD3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E95C9A08-96AD-497F-ABB6-D2272BB49FE5}" type="pres">
      <dgm:prSet presAssocID="{B396E4AD-A18A-4BE7-8AC9-F3002349BD39}" presName="spaceRect" presStyleCnt="0"/>
      <dgm:spPr/>
    </dgm:pt>
    <dgm:pt modelId="{F65DE895-5581-46C1-A815-0A6099592367}" type="pres">
      <dgm:prSet presAssocID="{B396E4AD-A18A-4BE7-8AC9-F3002349BD39}" presName="parTx" presStyleLbl="revTx" presStyleIdx="3" presStyleCnt="5">
        <dgm:presLayoutVars>
          <dgm:chMax val="0"/>
          <dgm:chPref val="0"/>
        </dgm:presLayoutVars>
      </dgm:prSet>
      <dgm:spPr/>
    </dgm:pt>
    <dgm:pt modelId="{77950B2F-CB6A-4E02-B9AD-4E9C9B51DEFE}" type="pres">
      <dgm:prSet presAssocID="{73FCFC4E-1700-484A-A52A-FB248BC10F0A}" presName="sibTrans" presStyleCnt="0"/>
      <dgm:spPr/>
    </dgm:pt>
    <dgm:pt modelId="{82BBE565-E21C-4351-8A28-189E46CB725B}" type="pres">
      <dgm:prSet presAssocID="{7D6A1ED5-3D93-4038-8E90-69EBB61F5D6D}" presName="compNode" presStyleCnt="0"/>
      <dgm:spPr/>
    </dgm:pt>
    <dgm:pt modelId="{1C01AB19-85BD-4B64-9880-7834A5738AB9}" type="pres">
      <dgm:prSet presAssocID="{7D6A1ED5-3D93-4038-8E90-69EBB61F5D6D}" presName="bgRect" presStyleLbl="bgShp" presStyleIdx="4" presStyleCnt="5"/>
      <dgm:spPr/>
    </dgm:pt>
    <dgm:pt modelId="{CCD19E1C-48DB-440B-B1E4-4A0CCE94D15B}" type="pres">
      <dgm:prSet presAssocID="{7D6A1ED5-3D93-4038-8E90-69EBB61F5D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</dgm:pt>
    <dgm:pt modelId="{311CC31B-35F6-4CFC-AEEF-74C8EAD6501C}" type="pres">
      <dgm:prSet presAssocID="{7D6A1ED5-3D93-4038-8E90-69EBB61F5D6D}" presName="spaceRect" presStyleCnt="0"/>
      <dgm:spPr/>
    </dgm:pt>
    <dgm:pt modelId="{044468EA-8D6C-4541-A33A-D2CF5787FA42}" type="pres">
      <dgm:prSet presAssocID="{7D6A1ED5-3D93-4038-8E90-69EBB61F5D6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7811F03-1A4F-4E77-BA4F-73C11762383C}" srcId="{E67FF25F-F59C-4083-9CFC-1259D3F2D19B}" destId="{FC8FDF57-FFA4-4877-B901-7FF56014806D}" srcOrd="2" destOrd="0" parTransId="{AEAD38B5-0BFC-483B-AEEF-9A0CB18F669D}" sibTransId="{36FB31EE-175F-4FEA-BD4A-9202ACE6D40C}"/>
    <dgm:cxn modelId="{60510F2B-9456-4734-A32F-D6EDAFCC25C1}" srcId="{E67FF25F-F59C-4083-9CFC-1259D3F2D19B}" destId="{CCB38591-BB1D-43E3-B6AD-E84AAFC35337}" srcOrd="0" destOrd="0" parTransId="{D40A0E41-11D5-48B4-8721-BAB1A2C30958}" sibTransId="{C024318B-18EE-4DF2-80AF-B92A94C8BD28}"/>
    <dgm:cxn modelId="{31C5E968-E52A-410C-8D59-7E29683E3BB0}" srcId="{E67FF25F-F59C-4083-9CFC-1259D3F2D19B}" destId="{B396E4AD-A18A-4BE7-8AC9-F3002349BD39}" srcOrd="3" destOrd="0" parTransId="{AAC1CB7A-225D-47E5-AB78-56EB0556EBB5}" sibTransId="{73FCFC4E-1700-484A-A52A-FB248BC10F0A}"/>
    <dgm:cxn modelId="{EBAB346A-2A20-4333-9D0B-44484A4335E7}" type="presOf" srcId="{FC8FDF57-FFA4-4877-B901-7FF56014806D}" destId="{2863568F-FB51-474B-AE78-68A72ED7A39E}" srcOrd="0" destOrd="0" presId="urn:microsoft.com/office/officeart/2018/2/layout/IconVerticalSolidList"/>
    <dgm:cxn modelId="{64B2F656-42C8-4898-8347-DA51F749F91E}" type="presOf" srcId="{E67FF25F-F59C-4083-9CFC-1259D3F2D19B}" destId="{C3197076-041F-4DA5-AF4E-5E6D5B3B5A62}" srcOrd="0" destOrd="0" presId="urn:microsoft.com/office/officeart/2018/2/layout/IconVerticalSolidList"/>
    <dgm:cxn modelId="{2C3E8587-192E-4683-8AD4-81CB7C3BBB8B}" srcId="{E67FF25F-F59C-4083-9CFC-1259D3F2D19B}" destId="{FEFC2002-48D8-4334-9772-F800A72AFE54}" srcOrd="1" destOrd="0" parTransId="{E452CD50-4878-44A4-99A6-574B8C8ED00A}" sibTransId="{F90F8054-75B6-4178-9F4F-70A5EA3B7D1C}"/>
    <dgm:cxn modelId="{817D90A5-6942-4D9D-AFD5-1CDAA43EAC97}" type="presOf" srcId="{CCB38591-BB1D-43E3-B6AD-E84AAFC35337}" destId="{D1D49331-DE8F-42E3-9049-29D7CC93A440}" srcOrd="0" destOrd="0" presId="urn:microsoft.com/office/officeart/2018/2/layout/IconVerticalSolidList"/>
    <dgm:cxn modelId="{6E7EB9AA-E5B4-4BF0-8E44-9BC2AC4B0408}" type="presOf" srcId="{B396E4AD-A18A-4BE7-8AC9-F3002349BD39}" destId="{F65DE895-5581-46C1-A815-0A6099592367}" srcOrd="0" destOrd="0" presId="urn:microsoft.com/office/officeart/2018/2/layout/IconVerticalSolidList"/>
    <dgm:cxn modelId="{4205E6B3-ECCA-4B88-903A-87EBDC8932B9}" type="presOf" srcId="{7D6A1ED5-3D93-4038-8E90-69EBB61F5D6D}" destId="{044468EA-8D6C-4541-A33A-D2CF5787FA42}" srcOrd="0" destOrd="0" presId="urn:microsoft.com/office/officeart/2018/2/layout/IconVerticalSolidList"/>
    <dgm:cxn modelId="{07F3FEC9-F026-4D48-815B-6DD9F2AD4515}" type="presOf" srcId="{FEFC2002-48D8-4334-9772-F800A72AFE54}" destId="{87389CB5-6B15-4F47-BDE3-D61BB1163AFE}" srcOrd="0" destOrd="0" presId="urn:microsoft.com/office/officeart/2018/2/layout/IconVerticalSolidList"/>
    <dgm:cxn modelId="{DA5CBEF1-0000-42DE-ACC8-923997B4DB9D}" srcId="{E67FF25F-F59C-4083-9CFC-1259D3F2D19B}" destId="{7D6A1ED5-3D93-4038-8E90-69EBB61F5D6D}" srcOrd="4" destOrd="0" parTransId="{976A5D0D-5CA7-4BFE-8874-F89CA9F910A1}" sibTransId="{43A7A762-A990-475A-9A05-FEF8567554AD}"/>
    <dgm:cxn modelId="{137D6661-1C0F-4EFF-ADA7-51BA63A53C0D}" type="presParOf" srcId="{C3197076-041F-4DA5-AF4E-5E6D5B3B5A62}" destId="{C2CDDD24-2BB4-4C2E-9781-2420CC9113DF}" srcOrd="0" destOrd="0" presId="urn:microsoft.com/office/officeart/2018/2/layout/IconVerticalSolidList"/>
    <dgm:cxn modelId="{B63A152B-1F8A-498C-9577-40FBBEEB0CD9}" type="presParOf" srcId="{C2CDDD24-2BB4-4C2E-9781-2420CC9113DF}" destId="{314C0D03-399E-46A7-877F-DFDCCDE5DE66}" srcOrd="0" destOrd="0" presId="urn:microsoft.com/office/officeart/2018/2/layout/IconVerticalSolidList"/>
    <dgm:cxn modelId="{F9B8A5EE-C64A-4D5E-BAF1-C561DF806340}" type="presParOf" srcId="{C2CDDD24-2BB4-4C2E-9781-2420CC9113DF}" destId="{4854F0E4-0180-45B4-AF8D-17E2E88DC4A8}" srcOrd="1" destOrd="0" presId="urn:microsoft.com/office/officeart/2018/2/layout/IconVerticalSolidList"/>
    <dgm:cxn modelId="{D56E5978-92A7-4DC4-AF7D-D3CCC60C224D}" type="presParOf" srcId="{C2CDDD24-2BB4-4C2E-9781-2420CC9113DF}" destId="{055B2783-B3FC-44FF-9781-681D12C33CE3}" srcOrd="2" destOrd="0" presId="urn:microsoft.com/office/officeart/2018/2/layout/IconVerticalSolidList"/>
    <dgm:cxn modelId="{08112238-7805-4552-A3F6-3DDB9BD24DB2}" type="presParOf" srcId="{C2CDDD24-2BB4-4C2E-9781-2420CC9113DF}" destId="{D1D49331-DE8F-42E3-9049-29D7CC93A440}" srcOrd="3" destOrd="0" presId="urn:microsoft.com/office/officeart/2018/2/layout/IconVerticalSolidList"/>
    <dgm:cxn modelId="{E359E887-A9FF-4382-B728-5EC137EAE9C2}" type="presParOf" srcId="{C3197076-041F-4DA5-AF4E-5E6D5B3B5A62}" destId="{982BA695-5752-4C46-A212-670D51360606}" srcOrd="1" destOrd="0" presId="urn:microsoft.com/office/officeart/2018/2/layout/IconVerticalSolidList"/>
    <dgm:cxn modelId="{7A739CF3-87DA-4840-95E7-262F4A046745}" type="presParOf" srcId="{C3197076-041F-4DA5-AF4E-5E6D5B3B5A62}" destId="{DE61C442-FE5E-4F1B-95AE-C85BBC6C0618}" srcOrd="2" destOrd="0" presId="urn:microsoft.com/office/officeart/2018/2/layout/IconVerticalSolidList"/>
    <dgm:cxn modelId="{445F04B5-2DFC-478E-8E93-8F9260677254}" type="presParOf" srcId="{DE61C442-FE5E-4F1B-95AE-C85BBC6C0618}" destId="{B1859A08-0FEF-4A99-8114-4F3E2A48700A}" srcOrd="0" destOrd="0" presId="urn:microsoft.com/office/officeart/2018/2/layout/IconVerticalSolidList"/>
    <dgm:cxn modelId="{9C0C2D80-70B2-45B8-87B5-852DBA87CF9D}" type="presParOf" srcId="{DE61C442-FE5E-4F1B-95AE-C85BBC6C0618}" destId="{2304D959-F214-42E8-AE79-198A68040597}" srcOrd="1" destOrd="0" presId="urn:microsoft.com/office/officeart/2018/2/layout/IconVerticalSolidList"/>
    <dgm:cxn modelId="{B04B4C91-0E7F-429F-BA39-6323938F0C5C}" type="presParOf" srcId="{DE61C442-FE5E-4F1B-95AE-C85BBC6C0618}" destId="{D6199234-1761-4A6C-9494-AACA44F75A7C}" srcOrd="2" destOrd="0" presId="urn:microsoft.com/office/officeart/2018/2/layout/IconVerticalSolidList"/>
    <dgm:cxn modelId="{3F43BEC7-2F17-4F6D-99B3-D6D354E9DA81}" type="presParOf" srcId="{DE61C442-FE5E-4F1B-95AE-C85BBC6C0618}" destId="{87389CB5-6B15-4F47-BDE3-D61BB1163AFE}" srcOrd="3" destOrd="0" presId="urn:microsoft.com/office/officeart/2018/2/layout/IconVerticalSolidList"/>
    <dgm:cxn modelId="{F62D249C-EBA7-47DC-A4C7-2A4982E1D1E2}" type="presParOf" srcId="{C3197076-041F-4DA5-AF4E-5E6D5B3B5A62}" destId="{9219E60B-308E-456B-AE96-61FF1EE52A2E}" srcOrd="3" destOrd="0" presId="urn:microsoft.com/office/officeart/2018/2/layout/IconVerticalSolidList"/>
    <dgm:cxn modelId="{5890CD12-7672-4BA5-ACF3-FD99F7AB23C4}" type="presParOf" srcId="{C3197076-041F-4DA5-AF4E-5E6D5B3B5A62}" destId="{79AA93A8-9DFE-4646-A570-E9A3485E95A5}" srcOrd="4" destOrd="0" presId="urn:microsoft.com/office/officeart/2018/2/layout/IconVerticalSolidList"/>
    <dgm:cxn modelId="{32520AB8-6E5A-4574-95C3-9BCD5E098D45}" type="presParOf" srcId="{79AA93A8-9DFE-4646-A570-E9A3485E95A5}" destId="{6057C929-4429-4482-A772-7EED8AC80E21}" srcOrd="0" destOrd="0" presId="urn:microsoft.com/office/officeart/2018/2/layout/IconVerticalSolidList"/>
    <dgm:cxn modelId="{1D7C5A06-E85D-4414-B87D-7D573E57C109}" type="presParOf" srcId="{79AA93A8-9DFE-4646-A570-E9A3485E95A5}" destId="{E0437C92-0890-4A6E-A554-1702685DFF35}" srcOrd="1" destOrd="0" presId="urn:microsoft.com/office/officeart/2018/2/layout/IconVerticalSolidList"/>
    <dgm:cxn modelId="{CBB0BAB0-C39C-46BF-8AF7-E731C3F19F01}" type="presParOf" srcId="{79AA93A8-9DFE-4646-A570-E9A3485E95A5}" destId="{0662DBD8-7FC1-42F5-9249-E0E754610A3A}" srcOrd="2" destOrd="0" presId="urn:microsoft.com/office/officeart/2018/2/layout/IconVerticalSolidList"/>
    <dgm:cxn modelId="{ECF5E25F-346D-4CD9-ABE9-B58C724BD587}" type="presParOf" srcId="{79AA93A8-9DFE-4646-A570-E9A3485E95A5}" destId="{2863568F-FB51-474B-AE78-68A72ED7A39E}" srcOrd="3" destOrd="0" presId="urn:microsoft.com/office/officeart/2018/2/layout/IconVerticalSolidList"/>
    <dgm:cxn modelId="{319F0E2C-1970-4DF5-B290-00CD68343B6D}" type="presParOf" srcId="{C3197076-041F-4DA5-AF4E-5E6D5B3B5A62}" destId="{A6FCBA4D-8F7E-4CC1-831B-D77DD7672F54}" srcOrd="5" destOrd="0" presId="urn:microsoft.com/office/officeart/2018/2/layout/IconVerticalSolidList"/>
    <dgm:cxn modelId="{EC85757C-1BDF-4D34-A809-1383DF6EF141}" type="presParOf" srcId="{C3197076-041F-4DA5-AF4E-5E6D5B3B5A62}" destId="{0FE610E3-7D18-4DB7-8826-6E43D4D00CB3}" srcOrd="6" destOrd="0" presId="urn:microsoft.com/office/officeart/2018/2/layout/IconVerticalSolidList"/>
    <dgm:cxn modelId="{F7B6BDB1-7E92-4FB3-9B0F-EDB802443A4B}" type="presParOf" srcId="{0FE610E3-7D18-4DB7-8826-6E43D4D00CB3}" destId="{3E91D4EE-3FFE-40CF-8DF2-9D8C385B4B76}" srcOrd="0" destOrd="0" presId="urn:microsoft.com/office/officeart/2018/2/layout/IconVerticalSolidList"/>
    <dgm:cxn modelId="{79DA5FB8-AE65-4598-9927-A7E05B562375}" type="presParOf" srcId="{0FE610E3-7D18-4DB7-8826-6E43D4D00CB3}" destId="{98CB4A4C-0ABA-48B6-8089-338A9BD1E30C}" srcOrd="1" destOrd="0" presId="urn:microsoft.com/office/officeart/2018/2/layout/IconVerticalSolidList"/>
    <dgm:cxn modelId="{F4ED0082-304C-4DCA-B863-3C724058459F}" type="presParOf" srcId="{0FE610E3-7D18-4DB7-8826-6E43D4D00CB3}" destId="{E95C9A08-96AD-497F-ABB6-D2272BB49FE5}" srcOrd="2" destOrd="0" presId="urn:microsoft.com/office/officeart/2018/2/layout/IconVerticalSolidList"/>
    <dgm:cxn modelId="{5F76C49E-58DD-4F17-A669-42D4C858B5E4}" type="presParOf" srcId="{0FE610E3-7D18-4DB7-8826-6E43D4D00CB3}" destId="{F65DE895-5581-46C1-A815-0A6099592367}" srcOrd="3" destOrd="0" presId="urn:microsoft.com/office/officeart/2018/2/layout/IconVerticalSolidList"/>
    <dgm:cxn modelId="{7DE63D45-75DE-47B8-A064-BDF0A6269323}" type="presParOf" srcId="{C3197076-041F-4DA5-AF4E-5E6D5B3B5A62}" destId="{77950B2F-CB6A-4E02-B9AD-4E9C9B51DEFE}" srcOrd="7" destOrd="0" presId="urn:microsoft.com/office/officeart/2018/2/layout/IconVerticalSolidList"/>
    <dgm:cxn modelId="{09AADA48-C322-409E-A7C6-2ED981B55B40}" type="presParOf" srcId="{C3197076-041F-4DA5-AF4E-5E6D5B3B5A62}" destId="{82BBE565-E21C-4351-8A28-189E46CB725B}" srcOrd="8" destOrd="0" presId="urn:microsoft.com/office/officeart/2018/2/layout/IconVerticalSolidList"/>
    <dgm:cxn modelId="{574EAB95-A1DA-4A38-BC8A-BB80C01B9B62}" type="presParOf" srcId="{82BBE565-E21C-4351-8A28-189E46CB725B}" destId="{1C01AB19-85BD-4B64-9880-7834A5738AB9}" srcOrd="0" destOrd="0" presId="urn:microsoft.com/office/officeart/2018/2/layout/IconVerticalSolidList"/>
    <dgm:cxn modelId="{32BDEE7F-9040-43AD-B6EA-545CDA33B685}" type="presParOf" srcId="{82BBE565-E21C-4351-8A28-189E46CB725B}" destId="{CCD19E1C-48DB-440B-B1E4-4A0CCE94D15B}" srcOrd="1" destOrd="0" presId="urn:microsoft.com/office/officeart/2018/2/layout/IconVerticalSolidList"/>
    <dgm:cxn modelId="{CF800EC4-1247-4C24-B797-5B4514957D9A}" type="presParOf" srcId="{82BBE565-E21C-4351-8A28-189E46CB725B}" destId="{311CC31B-35F6-4CFC-AEEF-74C8EAD6501C}" srcOrd="2" destOrd="0" presId="urn:microsoft.com/office/officeart/2018/2/layout/IconVerticalSolidList"/>
    <dgm:cxn modelId="{AC0C6251-934A-4AF0-981F-D46A0A9118C2}" type="presParOf" srcId="{82BBE565-E21C-4351-8A28-189E46CB725B}" destId="{044468EA-8D6C-4541-A33A-D2CF5787FA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43E386-6F78-4264-A47A-C4BBB809E5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775556-5FA5-4F2E-AB2C-8A1E5E814FE8}">
      <dgm:prSet/>
      <dgm:spPr/>
      <dgm:t>
        <a:bodyPr/>
        <a:lstStyle/>
        <a:p>
          <a:r>
            <a:rPr lang="en-US"/>
            <a:t>Qualitative data explains the 'why' behind trends.</a:t>
          </a:r>
        </a:p>
      </dgm:t>
    </dgm:pt>
    <dgm:pt modelId="{C49D1D19-EF4F-4EF0-BAB1-C4EA89BA920F}" cxnId="{74A659E6-462D-4FBE-8F72-0248E8501470}" type="parTrans">
      <dgm:prSet/>
      <dgm:spPr/>
      <dgm:t>
        <a:bodyPr/>
        <a:lstStyle/>
        <a:p>
          <a:endParaRPr lang="en-US"/>
        </a:p>
      </dgm:t>
    </dgm:pt>
    <dgm:pt modelId="{5FD3082B-6A59-491F-98ED-C1043847E0EA}" cxnId="{74A659E6-462D-4FBE-8F72-0248E8501470}" type="sibTrans">
      <dgm:prSet/>
      <dgm:spPr/>
      <dgm:t>
        <a:bodyPr/>
        <a:lstStyle/>
        <a:p>
          <a:endParaRPr lang="en-US"/>
        </a:p>
      </dgm:t>
    </dgm:pt>
    <dgm:pt modelId="{04E4E9E8-E830-45A4-83B8-B16628AA44A5}">
      <dgm:prSet/>
      <dgm:spPr/>
      <dgm:t>
        <a:bodyPr/>
        <a:lstStyle/>
        <a:p>
          <a:r>
            <a:rPr lang="en-US"/>
            <a:t>- Use Excel and Word Clouds to analyze and present findings.</a:t>
          </a:r>
        </a:p>
      </dgm:t>
    </dgm:pt>
    <dgm:pt modelId="{44E44A38-623F-4F6A-A0F7-52EF847FC22F}" cxnId="{90342732-313D-438D-9E16-4FC4C121923D}" type="parTrans">
      <dgm:prSet/>
      <dgm:spPr/>
      <dgm:t>
        <a:bodyPr/>
        <a:lstStyle/>
        <a:p>
          <a:endParaRPr lang="en-US"/>
        </a:p>
      </dgm:t>
    </dgm:pt>
    <dgm:pt modelId="{B182E4F6-D41E-4DDB-9130-D40CA541DE44}" cxnId="{90342732-313D-438D-9E16-4FC4C121923D}" type="sibTrans">
      <dgm:prSet/>
      <dgm:spPr/>
      <dgm:t>
        <a:bodyPr/>
        <a:lstStyle/>
        <a:p>
          <a:endParaRPr lang="en-US"/>
        </a:p>
      </dgm:t>
    </dgm:pt>
    <dgm:pt modelId="{6C8327F8-8220-4514-87A2-E6D4CBA879CE}">
      <dgm:prSet/>
      <dgm:spPr/>
      <dgm:t>
        <a:bodyPr/>
        <a:lstStyle/>
        <a:p>
          <a:r>
            <a:rPr lang="en-US"/>
            <a:t>- Always connect insights to actions that improve service quality.</a:t>
          </a:r>
        </a:p>
      </dgm:t>
    </dgm:pt>
    <dgm:pt modelId="{AF3E8CDA-81FE-4943-9B89-A02BAD4A01E7}" cxnId="{C677223C-570E-4904-966B-C1BE48B439EA}" type="parTrans">
      <dgm:prSet/>
      <dgm:spPr/>
      <dgm:t>
        <a:bodyPr/>
        <a:lstStyle/>
        <a:p>
          <a:endParaRPr lang="en-US"/>
        </a:p>
      </dgm:t>
    </dgm:pt>
    <dgm:pt modelId="{68417DAA-118D-409B-86A8-BE12E8467293}" cxnId="{C677223C-570E-4904-966B-C1BE48B439EA}" type="sibTrans">
      <dgm:prSet/>
      <dgm:spPr/>
      <dgm:t>
        <a:bodyPr/>
        <a:lstStyle/>
        <a:p>
          <a:endParaRPr lang="en-US"/>
        </a:p>
      </dgm:t>
    </dgm:pt>
    <dgm:pt modelId="{832100F0-CEC3-445D-961C-D7A4FA750138}" type="pres">
      <dgm:prSet presAssocID="{C343E386-6F78-4264-A47A-C4BBB809E587}" presName="root" presStyleCnt="0">
        <dgm:presLayoutVars>
          <dgm:dir/>
          <dgm:resizeHandles val="exact"/>
        </dgm:presLayoutVars>
      </dgm:prSet>
      <dgm:spPr/>
    </dgm:pt>
    <dgm:pt modelId="{42E42597-FE56-429B-A688-CB380C469FA3}" type="pres">
      <dgm:prSet presAssocID="{EE775556-5FA5-4F2E-AB2C-8A1E5E814FE8}" presName="compNode" presStyleCnt="0"/>
      <dgm:spPr/>
    </dgm:pt>
    <dgm:pt modelId="{7760E6A6-72BC-41D7-822B-F3A44E1E10C0}" type="pres">
      <dgm:prSet presAssocID="{EE775556-5FA5-4F2E-AB2C-8A1E5E814FE8}" presName="bgRect" presStyleLbl="bgShp" presStyleIdx="0" presStyleCnt="3"/>
      <dgm:spPr/>
    </dgm:pt>
    <dgm:pt modelId="{957BA52D-2CF4-40A1-BCA7-05F99D8BE4F1}" type="pres">
      <dgm:prSet presAssocID="{EE775556-5FA5-4F2E-AB2C-8A1E5E814F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9F68155E-7D96-4F16-97B8-D5563AA6B699}" type="pres">
      <dgm:prSet presAssocID="{EE775556-5FA5-4F2E-AB2C-8A1E5E814FE8}" presName="spaceRect" presStyleCnt="0"/>
      <dgm:spPr/>
    </dgm:pt>
    <dgm:pt modelId="{2019915C-45AD-4C43-866E-FFDEB88F831D}" type="pres">
      <dgm:prSet presAssocID="{EE775556-5FA5-4F2E-AB2C-8A1E5E814FE8}" presName="parTx" presStyleLbl="revTx" presStyleIdx="0" presStyleCnt="3">
        <dgm:presLayoutVars>
          <dgm:chMax val="0"/>
          <dgm:chPref val="0"/>
        </dgm:presLayoutVars>
      </dgm:prSet>
      <dgm:spPr/>
    </dgm:pt>
    <dgm:pt modelId="{BEA904DD-37C1-4672-9E14-D0DBF85EA96C}" type="pres">
      <dgm:prSet presAssocID="{5FD3082B-6A59-491F-98ED-C1043847E0EA}" presName="sibTrans" presStyleCnt="0"/>
      <dgm:spPr/>
    </dgm:pt>
    <dgm:pt modelId="{04E73EA3-79CD-4A1B-8C58-07BCEFD64ECD}" type="pres">
      <dgm:prSet presAssocID="{04E4E9E8-E830-45A4-83B8-B16628AA44A5}" presName="compNode" presStyleCnt="0"/>
      <dgm:spPr/>
    </dgm:pt>
    <dgm:pt modelId="{A9E77A56-E3A2-4F9C-8A57-1DE1A233C4D2}" type="pres">
      <dgm:prSet presAssocID="{04E4E9E8-E830-45A4-83B8-B16628AA44A5}" presName="bgRect" presStyleLbl="bgShp" presStyleIdx="1" presStyleCnt="3"/>
      <dgm:spPr/>
    </dgm:pt>
    <dgm:pt modelId="{26BD2589-7C9A-4A38-B688-AB150A2249B4}" type="pres">
      <dgm:prSet presAssocID="{04E4E9E8-E830-45A4-83B8-B16628AA44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90C22F6C-8AD2-40C7-8732-1D2220B6346D}" type="pres">
      <dgm:prSet presAssocID="{04E4E9E8-E830-45A4-83B8-B16628AA44A5}" presName="spaceRect" presStyleCnt="0"/>
      <dgm:spPr/>
    </dgm:pt>
    <dgm:pt modelId="{CC4B1AE1-7264-43EC-9FBE-0915E15A356E}" type="pres">
      <dgm:prSet presAssocID="{04E4E9E8-E830-45A4-83B8-B16628AA44A5}" presName="parTx" presStyleLbl="revTx" presStyleIdx="1" presStyleCnt="3">
        <dgm:presLayoutVars>
          <dgm:chMax val="0"/>
          <dgm:chPref val="0"/>
        </dgm:presLayoutVars>
      </dgm:prSet>
      <dgm:spPr/>
    </dgm:pt>
    <dgm:pt modelId="{41E04F24-3512-48E4-8038-265337D07EB9}" type="pres">
      <dgm:prSet presAssocID="{B182E4F6-D41E-4DDB-9130-D40CA541DE44}" presName="sibTrans" presStyleCnt="0"/>
      <dgm:spPr/>
    </dgm:pt>
    <dgm:pt modelId="{FFBF5317-5B9D-4B24-BFFD-66A0B7A14565}" type="pres">
      <dgm:prSet presAssocID="{6C8327F8-8220-4514-87A2-E6D4CBA879CE}" presName="compNode" presStyleCnt="0"/>
      <dgm:spPr/>
    </dgm:pt>
    <dgm:pt modelId="{2A2A4690-1B94-4F13-A3C0-6066FF8C2E90}" type="pres">
      <dgm:prSet presAssocID="{6C8327F8-8220-4514-87A2-E6D4CBA879CE}" presName="bgRect" presStyleLbl="bgShp" presStyleIdx="2" presStyleCnt="3"/>
      <dgm:spPr/>
    </dgm:pt>
    <dgm:pt modelId="{5A242B80-E810-4586-A9F7-BE46477CC4C8}" type="pres">
      <dgm:prSet presAssocID="{6C8327F8-8220-4514-87A2-E6D4CBA879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191A8111-3716-4DDB-9E88-7E7746EE967E}" type="pres">
      <dgm:prSet presAssocID="{6C8327F8-8220-4514-87A2-E6D4CBA879CE}" presName="spaceRect" presStyleCnt="0"/>
      <dgm:spPr/>
    </dgm:pt>
    <dgm:pt modelId="{53DD266D-744B-41F5-8141-49F71C8F5433}" type="pres">
      <dgm:prSet presAssocID="{6C8327F8-8220-4514-87A2-E6D4CBA879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571902-2707-42C8-A11B-0FBFC73F58DC}" type="presOf" srcId="{C343E386-6F78-4264-A47A-C4BBB809E587}" destId="{832100F0-CEC3-445D-961C-D7A4FA750138}" srcOrd="0" destOrd="0" presId="urn:microsoft.com/office/officeart/2018/2/layout/IconVerticalSolidList"/>
    <dgm:cxn modelId="{90342732-313D-438D-9E16-4FC4C121923D}" srcId="{C343E386-6F78-4264-A47A-C4BBB809E587}" destId="{04E4E9E8-E830-45A4-83B8-B16628AA44A5}" srcOrd="1" destOrd="0" parTransId="{44E44A38-623F-4F6A-A0F7-52EF847FC22F}" sibTransId="{B182E4F6-D41E-4DDB-9130-D40CA541DE44}"/>
    <dgm:cxn modelId="{C677223C-570E-4904-966B-C1BE48B439EA}" srcId="{C343E386-6F78-4264-A47A-C4BBB809E587}" destId="{6C8327F8-8220-4514-87A2-E6D4CBA879CE}" srcOrd="2" destOrd="0" parTransId="{AF3E8CDA-81FE-4943-9B89-A02BAD4A01E7}" sibTransId="{68417DAA-118D-409B-86A8-BE12E8467293}"/>
    <dgm:cxn modelId="{B2D93D48-AE66-4100-B118-7D11C3805493}" type="presOf" srcId="{6C8327F8-8220-4514-87A2-E6D4CBA879CE}" destId="{53DD266D-744B-41F5-8141-49F71C8F5433}" srcOrd="0" destOrd="0" presId="urn:microsoft.com/office/officeart/2018/2/layout/IconVerticalSolidList"/>
    <dgm:cxn modelId="{9034AB78-48C5-4CD8-901F-E8E25330265E}" type="presOf" srcId="{04E4E9E8-E830-45A4-83B8-B16628AA44A5}" destId="{CC4B1AE1-7264-43EC-9FBE-0915E15A356E}" srcOrd="0" destOrd="0" presId="urn:microsoft.com/office/officeart/2018/2/layout/IconVerticalSolidList"/>
    <dgm:cxn modelId="{FB75B687-7E61-44B7-9AEE-4501DF3D8957}" type="presOf" srcId="{EE775556-5FA5-4F2E-AB2C-8A1E5E814FE8}" destId="{2019915C-45AD-4C43-866E-FFDEB88F831D}" srcOrd="0" destOrd="0" presId="urn:microsoft.com/office/officeart/2018/2/layout/IconVerticalSolidList"/>
    <dgm:cxn modelId="{74A659E6-462D-4FBE-8F72-0248E8501470}" srcId="{C343E386-6F78-4264-A47A-C4BBB809E587}" destId="{EE775556-5FA5-4F2E-AB2C-8A1E5E814FE8}" srcOrd="0" destOrd="0" parTransId="{C49D1D19-EF4F-4EF0-BAB1-C4EA89BA920F}" sibTransId="{5FD3082B-6A59-491F-98ED-C1043847E0EA}"/>
    <dgm:cxn modelId="{43FD24D7-6112-4B50-B0BD-559525E5A3CF}" type="presParOf" srcId="{832100F0-CEC3-445D-961C-D7A4FA750138}" destId="{42E42597-FE56-429B-A688-CB380C469FA3}" srcOrd="0" destOrd="0" presId="urn:microsoft.com/office/officeart/2018/2/layout/IconVerticalSolidList"/>
    <dgm:cxn modelId="{2AFDDAD5-5BDB-4DCE-967B-2F17EC092E84}" type="presParOf" srcId="{42E42597-FE56-429B-A688-CB380C469FA3}" destId="{7760E6A6-72BC-41D7-822B-F3A44E1E10C0}" srcOrd="0" destOrd="0" presId="urn:microsoft.com/office/officeart/2018/2/layout/IconVerticalSolidList"/>
    <dgm:cxn modelId="{9FA89684-2FF5-4BF0-97FF-2B58FB9119EF}" type="presParOf" srcId="{42E42597-FE56-429B-A688-CB380C469FA3}" destId="{957BA52D-2CF4-40A1-BCA7-05F99D8BE4F1}" srcOrd="1" destOrd="0" presId="urn:microsoft.com/office/officeart/2018/2/layout/IconVerticalSolidList"/>
    <dgm:cxn modelId="{997902BF-6E51-41EE-90D4-E4E8B0A968BB}" type="presParOf" srcId="{42E42597-FE56-429B-A688-CB380C469FA3}" destId="{9F68155E-7D96-4F16-97B8-D5563AA6B699}" srcOrd="2" destOrd="0" presId="urn:microsoft.com/office/officeart/2018/2/layout/IconVerticalSolidList"/>
    <dgm:cxn modelId="{68139B91-6919-46F2-B888-18538184F49F}" type="presParOf" srcId="{42E42597-FE56-429B-A688-CB380C469FA3}" destId="{2019915C-45AD-4C43-866E-FFDEB88F831D}" srcOrd="3" destOrd="0" presId="urn:microsoft.com/office/officeart/2018/2/layout/IconVerticalSolidList"/>
    <dgm:cxn modelId="{EA4FEF16-DA91-4EFA-8A65-1E4325378C89}" type="presParOf" srcId="{832100F0-CEC3-445D-961C-D7A4FA750138}" destId="{BEA904DD-37C1-4672-9E14-D0DBF85EA96C}" srcOrd="1" destOrd="0" presId="urn:microsoft.com/office/officeart/2018/2/layout/IconVerticalSolidList"/>
    <dgm:cxn modelId="{5A05C443-24E4-4C45-AD1A-6A15A83E4F6A}" type="presParOf" srcId="{832100F0-CEC3-445D-961C-D7A4FA750138}" destId="{04E73EA3-79CD-4A1B-8C58-07BCEFD64ECD}" srcOrd="2" destOrd="0" presId="urn:microsoft.com/office/officeart/2018/2/layout/IconVerticalSolidList"/>
    <dgm:cxn modelId="{02551A6F-6E1E-411D-9EF0-F1F429D71689}" type="presParOf" srcId="{04E73EA3-79CD-4A1B-8C58-07BCEFD64ECD}" destId="{A9E77A56-E3A2-4F9C-8A57-1DE1A233C4D2}" srcOrd="0" destOrd="0" presId="urn:microsoft.com/office/officeart/2018/2/layout/IconVerticalSolidList"/>
    <dgm:cxn modelId="{75B5FD08-5C9D-43EC-9156-17A73B33A0F7}" type="presParOf" srcId="{04E73EA3-79CD-4A1B-8C58-07BCEFD64ECD}" destId="{26BD2589-7C9A-4A38-B688-AB150A2249B4}" srcOrd="1" destOrd="0" presId="urn:microsoft.com/office/officeart/2018/2/layout/IconVerticalSolidList"/>
    <dgm:cxn modelId="{6DCAD902-613B-48A2-B5DF-8482D4762B56}" type="presParOf" srcId="{04E73EA3-79CD-4A1B-8C58-07BCEFD64ECD}" destId="{90C22F6C-8AD2-40C7-8732-1D2220B6346D}" srcOrd="2" destOrd="0" presId="urn:microsoft.com/office/officeart/2018/2/layout/IconVerticalSolidList"/>
    <dgm:cxn modelId="{055277D6-1D67-48BF-AD58-98EEB49B7525}" type="presParOf" srcId="{04E73EA3-79CD-4A1B-8C58-07BCEFD64ECD}" destId="{CC4B1AE1-7264-43EC-9FBE-0915E15A356E}" srcOrd="3" destOrd="0" presId="urn:microsoft.com/office/officeart/2018/2/layout/IconVerticalSolidList"/>
    <dgm:cxn modelId="{5A17953B-5D03-487C-AC6E-C885E088B4B6}" type="presParOf" srcId="{832100F0-CEC3-445D-961C-D7A4FA750138}" destId="{41E04F24-3512-48E4-8038-265337D07EB9}" srcOrd="3" destOrd="0" presId="urn:microsoft.com/office/officeart/2018/2/layout/IconVerticalSolidList"/>
    <dgm:cxn modelId="{18B0540C-6FC6-4854-921F-EE29D5CB2FE5}" type="presParOf" srcId="{832100F0-CEC3-445D-961C-D7A4FA750138}" destId="{FFBF5317-5B9D-4B24-BFFD-66A0B7A14565}" srcOrd="4" destOrd="0" presId="urn:microsoft.com/office/officeart/2018/2/layout/IconVerticalSolidList"/>
    <dgm:cxn modelId="{5B1FF1D4-7525-447F-8B32-DE939E46077E}" type="presParOf" srcId="{FFBF5317-5B9D-4B24-BFFD-66A0B7A14565}" destId="{2A2A4690-1B94-4F13-A3C0-6066FF8C2E90}" srcOrd="0" destOrd="0" presId="urn:microsoft.com/office/officeart/2018/2/layout/IconVerticalSolidList"/>
    <dgm:cxn modelId="{F6F1136A-CA02-4A89-B7C2-B4371EEF5E34}" type="presParOf" srcId="{FFBF5317-5B9D-4B24-BFFD-66A0B7A14565}" destId="{5A242B80-E810-4586-A9F7-BE46477CC4C8}" srcOrd="1" destOrd="0" presId="urn:microsoft.com/office/officeart/2018/2/layout/IconVerticalSolidList"/>
    <dgm:cxn modelId="{6F9DC29C-3704-4223-8D85-9D593C6F7FB9}" type="presParOf" srcId="{FFBF5317-5B9D-4B24-BFFD-66A0B7A14565}" destId="{191A8111-3716-4DDB-9E88-7E7746EE967E}" srcOrd="2" destOrd="0" presId="urn:microsoft.com/office/officeart/2018/2/layout/IconVerticalSolidList"/>
    <dgm:cxn modelId="{7617E7E6-AAE9-4433-BAA1-31EC118B9F66}" type="presParOf" srcId="{FFBF5317-5B9D-4B24-BFFD-66A0B7A14565}" destId="{53DD266D-744B-41F5-8141-49F71C8F54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43FE113-D594-4905-AF2F-009F2D2589A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958596-F31F-4A3E-B348-1EC6A216EE17}">
      <dgm:prSet/>
      <dgm:spPr/>
      <dgm:t>
        <a:bodyPr/>
        <a:lstStyle/>
        <a:p>
          <a:r>
            <a:rPr lang="en-US"/>
            <a:t>Define</a:t>
          </a:r>
        </a:p>
      </dgm:t>
    </dgm:pt>
    <dgm:pt modelId="{BC3F59A2-B2D2-476C-85C9-27B280D20344}" cxnId="{D918A791-2306-4C54-A000-BADDCBCF1B54}" type="parTrans">
      <dgm:prSet/>
      <dgm:spPr/>
      <dgm:t>
        <a:bodyPr/>
        <a:lstStyle/>
        <a:p>
          <a:endParaRPr lang="en-US"/>
        </a:p>
      </dgm:t>
    </dgm:pt>
    <dgm:pt modelId="{381AD8C9-4EB3-400B-9ED6-435F8787F589}" cxnId="{D918A791-2306-4C54-A000-BADDCBCF1B54}" type="sibTrans">
      <dgm:prSet/>
      <dgm:spPr/>
      <dgm:t>
        <a:bodyPr/>
        <a:lstStyle/>
        <a:p>
          <a:endParaRPr lang="en-US"/>
        </a:p>
      </dgm:t>
    </dgm:pt>
    <dgm:pt modelId="{5C53C335-F98B-4EEB-9C30-32A9FC0F8B91}">
      <dgm:prSet/>
      <dgm:spPr/>
      <dgm:t>
        <a:bodyPr/>
        <a:lstStyle/>
        <a:p>
          <a:r>
            <a:rPr lang="en-US" dirty="0"/>
            <a:t>Define benchmarking and its purpose in PHC</a:t>
          </a:r>
        </a:p>
      </dgm:t>
    </dgm:pt>
    <dgm:pt modelId="{77EE4B49-769F-4DBA-A072-299798A257BC}" cxnId="{88AB4923-AF7B-4BE0-8EBD-9DF16A2863E3}" type="parTrans">
      <dgm:prSet/>
      <dgm:spPr/>
      <dgm:t>
        <a:bodyPr/>
        <a:lstStyle/>
        <a:p>
          <a:endParaRPr lang="en-US"/>
        </a:p>
      </dgm:t>
    </dgm:pt>
    <dgm:pt modelId="{22F200B9-B22F-42D8-ACAB-70A24FAA1C94}" cxnId="{88AB4923-AF7B-4BE0-8EBD-9DF16A2863E3}" type="sibTrans">
      <dgm:prSet/>
      <dgm:spPr/>
      <dgm:t>
        <a:bodyPr/>
        <a:lstStyle/>
        <a:p>
          <a:endParaRPr lang="en-US"/>
        </a:p>
      </dgm:t>
    </dgm:pt>
    <dgm:pt modelId="{27EBAEF6-9258-4AC8-9E75-4AB2BB3D2EE7}">
      <dgm:prSet/>
      <dgm:spPr/>
      <dgm:t>
        <a:bodyPr/>
        <a:lstStyle/>
        <a:p>
          <a:r>
            <a:rPr lang="en-US"/>
            <a:t>Identify</a:t>
          </a:r>
        </a:p>
      </dgm:t>
    </dgm:pt>
    <dgm:pt modelId="{070F3120-EC41-4DCD-A2A2-59DE0B0F0B56}" cxnId="{69D8B6EB-E073-4BA1-A452-92569891CB59}" type="parTrans">
      <dgm:prSet/>
      <dgm:spPr/>
      <dgm:t>
        <a:bodyPr/>
        <a:lstStyle/>
        <a:p>
          <a:endParaRPr lang="en-US"/>
        </a:p>
      </dgm:t>
    </dgm:pt>
    <dgm:pt modelId="{5CE5276B-3EA6-4A61-AAEE-488EE86F0223}" cxnId="{69D8B6EB-E073-4BA1-A452-92569891CB59}" type="sibTrans">
      <dgm:prSet/>
      <dgm:spPr/>
      <dgm:t>
        <a:bodyPr/>
        <a:lstStyle/>
        <a:p>
          <a:endParaRPr lang="en-US"/>
        </a:p>
      </dgm:t>
    </dgm:pt>
    <dgm:pt modelId="{A556E0E7-06C4-4D1E-8FE7-266C7D1DD0A5}">
      <dgm:prSet/>
      <dgm:spPr/>
      <dgm:t>
        <a:bodyPr/>
        <a:lstStyle/>
        <a:p>
          <a:r>
            <a:rPr lang="en-US" dirty="0"/>
            <a:t>Identify appropriate benchmarks for comparison</a:t>
          </a:r>
        </a:p>
      </dgm:t>
    </dgm:pt>
    <dgm:pt modelId="{BC8C9CF0-9EE7-4F52-8C5F-96DD98295BF3}" cxnId="{7674728D-4ADB-4C03-84C2-81F5180A65E6}" type="parTrans">
      <dgm:prSet/>
      <dgm:spPr/>
      <dgm:t>
        <a:bodyPr/>
        <a:lstStyle/>
        <a:p>
          <a:endParaRPr lang="en-US"/>
        </a:p>
      </dgm:t>
    </dgm:pt>
    <dgm:pt modelId="{1A4CCF5F-99BE-4534-9E1D-494A181106FF}" cxnId="{7674728D-4ADB-4C03-84C2-81F5180A65E6}" type="sibTrans">
      <dgm:prSet/>
      <dgm:spPr/>
      <dgm:t>
        <a:bodyPr/>
        <a:lstStyle/>
        <a:p>
          <a:endParaRPr lang="en-US"/>
        </a:p>
      </dgm:t>
    </dgm:pt>
    <dgm:pt modelId="{FF7E9699-5C5A-4D73-892C-EB93A03BDDC9}">
      <dgm:prSet/>
      <dgm:spPr/>
      <dgm:t>
        <a:bodyPr/>
        <a:lstStyle/>
        <a:p>
          <a:r>
            <a:rPr lang="en-US"/>
            <a:t>Interpret</a:t>
          </a:r>
        </a:p>
      </dgm:t>
    </dgm:pt>
    <dgm:pt modelId="{A1FE9570-5607-495D-B8ED-8B042A379343}" cxnId="{7CB22742-3AEA-4794-B127-52B4C4D6337A}" type="parTrans">
      <dgm:prSet/>
      <dgm:spPr/>
      <dgm:t>
        <a:bodyPr/>
        <a:lstStyle/>
        <a:p>
          <a:endParaRPr lang="en-US"/>
        </a:p>
      </dgm:t>
    </dgm:pt>
    <dgm:pt modelId="{4A97A823-8943-4B2E-9CAE-60A1DA7F0B92}" cxnId="{7CB22742-3AEA-4794-B127-52B4C4D6337A}" type="sibTrans">
      <dgm:prSet/>
      <dgm:spPr/>
      <dgm:t>
        <a:bodyPr/>
        <a:lstStyle/>
        <a:p>
          <a:endParaRPr lang="en-US"/>
        </a:p>
      </dgm:t>
    </dgm:pt>
    <dgm:pt modelId="{11E63D8E-B924-4E88-A782-464F3AC814D9}">
      <dgm:prSet/>
      <dgm:spPr/>
      <dgm:t>
        <a:bodyPr/>
        <a:lstStyle/>
        <a:p>
          <a:r>
            <a:rPr lang="en-US" dirty="0"/>
            <a:t>Interpret facility performance fairly</a:t>
          </a:r>
        </a:p>
      </dgm:t>
    </dgm:pt>
    <dgm:pt modelId="{E02A7953-DEF9-46FF-B286-40A459624484}" cxnId="{C8429977-F08F-4C56-B569-CE58D087C22A}" type="parTrans">
      <dgm:prSet/>
      <dgm:spPr/>
      <dgm:t>
        <a:bodyPr/>
        <a:lstStyle/>
        <a:p>
          <a:endParaRPr lang="en-US"/>
        </a:p>
      </dgm:t>
    </dgm:pt>
    <dgm:pt modelId="{85B7303C-F860-4AE5-9DF1-BF6268222788}" cxnId="{C8429977-F08F-4C56-B569-CE58D087C22A}" type="sibTrans">
      <dgm:prSet/>
      <dgm:spPr/>
      <dgm:t>
        <a:bodyPr/>
        <a:lstStyle/>
        <a:p>
          <a:endParaRPr lang="en-US"/>
        </a:p>
      </dgm:t>
    </dgm:pt>
    <dgm:pt modelId="{0B346213-54CD-4A18-836B-37511921FC23}">
      <dgm:prSet/>
      <dgm:spPr/>
      <dgm:t>
        <a:bodyPr/>
        <a:lstStyle/>
        <a:p>
          <a:r>
            <a:rPr lang="en-US"/>
            <a:t>Apply</a:t>
          </a:r>
        </a:p>
      </dgm:t>
    </dgm:pt>
    <dgm:pt modelId="{D334645B-1E20-462B-AAED-9476CFD9C8CD}" cxnId="{F36BEE77-992A-4560-9E64-67AA6A6E57DA}" type="parTrans">
      <dgm:prSet/>
      <dgm:spPr/>
      <dgm:t>
        <a:bodyPr/>
        <a:lstStyle/>
        <a:p>
          <a:endParaRPr lang="en-US"/>
        </a:p>
      </dgm:t>
    </dgm:pt>
    <dgm:pt modelId="{918827D4-23A7-42C4-827E-17D8DFCD7324}" cxnId="{F36BEE77-992A-4560-9E64-67AA6A6E57DA}" type="sibTrans">
      <dgm:prSet/>
      <dgm:spPr/>
      <dgm:t>
        <a:bodyPr/>
        <a:lstStyle/>
        <a:p>
          <a:endParaRPr lang="en-US"/>
        </a:p>
      </dgm:t>
    </dgm:pt>
    <dgm:pt modelId="{5C20367C-2918-4625-8DBB-A14CF179C5BF}">
      <dgm:prSet/>
      <dgm:spPr/>
      <dgm:t>
        <a:bodyPr/>
        <a:lstStyle/>
        <a:p>
          <a:r>
            <a:rPr lang="en-US" dirty="0"/>
            <a:t>Apply benchmarking insights to action planning</a:t>
          </a:r>
        </a:p>
      </dgm:t>
    </dgm:pt>
    <dgm:pt modelId="{C9CCA586-4EEC-41F2-BBB2-0E45D494D4A7}" cxnId="{4E912A6E-EEEE-468B-B1F4-0B185CD51D89}" type="parTrans">
      <dgm:prSet/>
      <dgm:spPr/>
      <dgm:t>
        <a:bodyPr/>
        <a:lstStyle/>
        <a:p>
          <a:endParaRPr lang="en-US"/>
        </a:p>
      </dgm:t>
    </dgm:pt>
    <dgm:pt modelId="{B828B08E-4AC1-4277-A878-E836090D4307}" cxnId="{4E912A6E-EEEE-468B-B1F4-0B185CD51D89}" type="sibTrans">
      <dgm:prSet/>
      <dgm:spPr/>
      <dgm:t>
        <a:bodyPr/>
        <a:lstStyle/>
        <a:p>
          <a:endParaRPr lang="en-US"/>
        </a:p>
      </dgm:t>
    </dgm:pt>
    <dgm:pt modelId="{920698CD-D7B1-4B7C-A209-800CEBB682C6}" type="pres">
      <dgm:prSet presAssocID="{643FE113-D594-4905-AF2F-009F2D2589AD}" presName="Name0" presStyleCnt="0">
        <dgm:presLayoutVars>
          <dgm:dir/>
          <dgm:animLvl val="lvl"/>
          <dgm:resizeHandles val="exact"/>
        </dgm:presLayoutVars>
      </dgm:prSet>
      <dgm:spPr/>
    </dgm:pt>
    <dgm:pt modelId="{63B741A0-2110-4D9E-802A-4C33607A8256}" type="pres">
      <dgm:prSet presAssocID="{0B346213-54CD-4A18-836B-37511921FC23}" presName="boxAndChildren" presStyleCnt="0"/>
      <dgm:spPr/>
    </dgm:pt>
    <dgm:pt modelId="{DBA8F838-DFE3-4ED6-8380-589564162C4E}" type="pres">
      <dgm:prSet presAssocID="{0B346213-54CD-4A18-836B-37511921FC23}" presName="parentTextBox" presStyleLbl="alignNode1" presStyleIdx="0" presStyleCnt="4"/>
      <dgm:spPr/>
    </dgm:pt>
    <dgm:pt modelId="{54ABA273-DE1C-448E-8C44-558166E21997}" type="pres">
      <dgm:prSet presAssocID="{0B346213-54CD-4A18-836B-37511921FC23}" presName="descendantBox" presStyleLbl="bgAccFollowNode1" presStyleIdx="0" presStyleCnt="4"/>
      <dgm:spPr/>
    </dgm:pt>
    <dgm:pt modelId="{AF7FD165-80DB-4847-8C73-E24502731718}" type="pres">
      <dgm:prSet presAssocID="{4A97A823-8943-4B2E-9CAE-60A1DA7F0B92}" presName="sp" presStyleCnt="0"/>
      <dgm:spPr/>
    </dgm:pt>
    <dgm:pt modelId="{82D4ACD6-812B-4EBE-9B0C-107A7F8686B5}" type="pres">
      <dgm:prSet presAssocID="{FF7E9699-5C5A-4D73-892C-EB93A03BDDC9}" presName="arrowAndChildren" presStyleCnt="0"/>
      <dgm:spPr/>
    </dgm:pt>
    <dgm:pt modelId="{42D3C74E-DD90-45A0-9A06-DE1D8A02F118}" type="pres">
      <dgm:prSet presAssocID="{FF7E9699-5C5A-4D73-892C-EB93A03BDDC9}" presName="parentTextArrow" presStyleLbl="node1" presStyleIdx="0" presStyleCnt="0"/>
      <dgm:spPr/>
    </dgm:pt>
    <dgm:pt modelId="{A97847A8-4BF4-4735-923A-BF9ED693BCCB}" type="pres">
      <dgm:prSet presAssocID="{FF7E9699-5C5A-4D73-892C-EB93A03BDDC9}" presName="arrow" presStyleLbl="alignNode1" presStyleIdx="1" presStyleCnt="4"/>
      <dgm:spPr/>
    </dgm:pt>
    <dgm:pt modelId="{817B23E0-E42B-48FF-88D5-23F29B9BFD7B}" type="pres">
      <dgm:prSet presAssocID="{FF7E9699-5C5A-4D73-892C-EB93A03BDDC9}" presName="descendantArrow" presStyleLbl="bgAccFollowNode1" presStyleIdx="1" presStyleCnt="4"/>
      <dgm:spPr/>
    </dgm:pt>
    <dgm:pt modelId="{ABC37587-D317-45ED-905A-C4D05393930D}" type="pres">
      <dgm:prSet presAssocID="{5CE5276B-3EA6-4A61-AAEE-488EE86F0223}" presName="sp" presStyleCnt="0"/>
      <dgm:spPr/>
    </dgm:pt>
    <dgm:pt modelId="{C5FB82A8-03D6-4E76-842A-23D18255ED1E}" type="pres">
      <dgm:prSet presAssocID="{27EBAEF6-9258-4AC8-9E75-4AB2BB3D2EE7}" presName="arrowAndChildren" presStyleCnt="0"/>
      <dgm:spPr/>
    </dgm:pt>
    <dgm:pt modelId="{57DCFA00-CEA4-41F7-9C19-98438814FD11}" type="pres">
      <dgm:prSet presAssocID="{27EBAEF6-9258-4AC8-9E75-4AB2BB3D2EE7}" presName="parentTextArrow" presStyleLbl="node1" presStyleIdx="0" presStyleCnt="0"/>
      <dgm:spPr/>
    </dgm:pt>
    <dgm:pt modelId="{5F32F191-58B5-4CB0-BDCE-44E74D640218}" type="pres">
      <dgm:prSet presAssocID="{27EBAEF6-9258-4AC8-9E75-4AB2BB3D2EE7}" presName="arrow" presStyleLbl="alignNode1" presStyleIdx="2" presStyleCnt="4"/>
      <dgm:spPr/>
    </dgm:pt>
    <dgm:pt modelId="{99AEA438-D06F-4E7A-9B3E-564C3EF26144}" type="pres">
      <dgm:prSet presAssocID="{27EBAEF6-9258-4AC8-9E75-4AB2BB3D2EE7}" presName="descendantArrow" presStyleLbl="bgAccFollowNode1" presStyleIdx="2" presStyleCnt="4"/>
      <dgm:spPr/>
    </dgm:pt>
    <dgm:pt modelId="{684A9368-9857-4362-B2C0-B1EBF23B8B5F}" type="pres">
      <dgm:prSet presAssocID="{381AD8C9-4EB3-400B-9ED6-435F8787F589}" presName="sp" presStyleCnt="0"/>
      <dgm:spPr/>
    </dgm:pt>
    <dgm:pt modelId="{443B9D70-05D4-447A-B099-5988050C20C3}" type="pres">
      <dgm:prSet presAssocID="{15958596-F31F-4A3E-B348-1EC6A216EE17}" presName="arrowAndChildren" presStyleCnt="0"/>
      <dgm:spPr/>
    </dgm:pt>
    <dgm:pt modelId="{51C11470-4B9A-427E-9FCD-2357BA8AFB06}" type="pres">
      <dgm:prSet presAssocID="{15958596-F31F-4A3E-B348-1EC6A216EE17}" presName="parentTextArrow" presStyleLbl="node1" presStyleIdx="0" presStyleCnt="0"/>
      <dgm:spPr/>
    </dgm:pt>
    <dgm:pt modelId="{ACF8CBD5-0F1F-48E2-A9F6-B1B225909F9D}" type="pres">
      <dgm:prSet presAssocID="{15958596-F31F-4A3E-B348-1EC6A216EE17}" presName="arrow" presStyleLbl="alignNode1" presStyleIdx="3" presStyleCnt="4"/>
      <dgm:spPr/>
    </dgm:pt>
    <dgm:pt modelId="{8618D3E2-D868-442F-9C8C-71C2F27862A7}" type="pres">
      <dgm:prSet presAssocID="{15958596-F31F-4A3E-B348-1EC6A216EE17}" presName="descendantArrow" presStyleLbl="bgAccFollowNode1" presStyleIdx="3" presStyleCnt="4"/>
      <dgm:spPr/>
    </dgm:pt>
  </dgm:ptLst>
  <dgm:cxnLst>
    <dgm:cxn modelId="{2ACA1A03-7A97-4923-AED7-1188A771F7C2}" type="presOf" srcId="{FF7E9699-5C5A-4D73-892C-EB93A03BDDC9}" destId="{42D3C74E-DD90-45A0-9A06-DE1D8A02F118}" srcOrd="0" destOrd="0" presId="urn:microsoft.com/office/officeart/2016/7/layout/VerticalDownArrowProcess"/>
    <dgm:cxn modelId="{2F6A2A03-B092-43D4-9136-614DD6CED05B}" type="presOf" srcId="{A556E0E7-06C4-4D1E-8FE7-266C7D1DD0A5}" destId="{99AEA438-D06F-4E7A-9B3E-564C3EF26144}" srcOrd="0" destOrd="0" presId="urn:microsoft.com/office/officeart/2016/7/layout/VerticalDownArrowProcess"/>
    <dgm:cxn modelId="{88AB4923-AF7B-4BE0-8EBD-9DF16A2863E3}" srcId="{15958596-F31F-4A3E-B348-1EC6A216EE17}" destId="{5C53C335-F98B-4EEB-9C30-32A9FC0F8B91}" srcOrd="0" destOrd="0" parTransId="{77EE4B49-769F-4DBA-A072-299798A257BC}" sibTransId="{22F200B9-B22F-42D8-ACAB-70A24FAA1C94}"/>
    <dgm:cxn modelId="{816F2A30-EC15-4068-BD4D-2213AACC2001}" type="presOf" srcId="{15958596-F31F-4A3E-B348-1EC6A216EE17}" destId="{ACF8CBD5-0F1F-48E2-A9F6-B1B225909F9D}" srcOrd="1" destOrd="0" presId="urn:microsoft.com/office/officeart/2016/7/layout/VerticalDownArrowProcess"/>
    <dgm:cxn modelId="{7CB22742-3AEA-4794-B127-52B4C4D6337A}" srcId="{643FE113-D594-4905-AF2F-009F2D2589AD}" destId="{FF7E9699-5C5A-4D73-892C-EB93A03BDDC9}" srcOrd="2" destOrd="0" parTransId="{A1FE9570-5607-495D-B8ED-8B042A379343}" sibTransId="{4A97A823-8943-4B2E-9CAE-60A1DA7F0B92}"/>
    <dgm:cxn modelId="{0454B344-6917-467C-9241-F6AA1792D5DA}" type="presOf" srcId="{5C20367C-2918-4625-8DBB-A14CF179C5BF}" destId="{54ABA273-DE1C-448E-8C44-558166E21997}" srcOrd="0" destOrd="0" presId="urn:microsoft.com/office/officeart/2016/7/layout/VerticalDownArrowProcess"/>
    <dgm:cxn modelId="{5D36F467-75B7-4731-8509-718D3C21B0E1}" type="presOf" srcId="{15958596-F31F-4A3E-B348-1EC6A216EE17}" destId="{51C11470-4B9A-427E-9FCD-2357BA8AFB06}" srcOrd="0" destOrd="0" presId="urn:microsoft.com/office/officeart/2016/7/layout/VerticalDownArrowProcess"/>
    <dgm:cxn modelId="{4E912A6E-EEEE-468B-B1F4-0B185CD51D89}" srcId="{0B346213-54CD-4A18-836B-37511921FC23}" destId="{5C20367C-2918-4625-8DBB-A14CF179C5BF}" srcOrd="0" destOrd="0" parTransId="{C9CCA586-4EEC-41F2-BBB2-0E45D494D4A7}" sibTransId="{B828B08E-4AC1-4277-A878-E836090D4307}"/>
    <dgm:cxn modelId="{6F354C4E-AC07-4427-A44F-53DC0A177714}" type="presOf" srcId="{0B346213-54CD-4A18-836B-37511921FC23}" destId="{DBA8F838-DFE3-4ED6-8380-589564162C4E}" srcOrd="0" destOrd="0" presId="urn:microsoft.com/office/officeart/2016/7/layout/VerticalDownArrowProcess"/>
    <dgm:cxn modelId="{C8429977-F08F-4C56-B569-CE58D087C22A}" srcId="{FF7E9699-5C5A-4D73-892C-EB93A03BDDC9}" destId="{11E63D8E-B924-4E88-A782-464F3AC814D9}" srcOrd="0" destOrd="0" parTransId="{E02A7953-DEF9-46FF-B286-40A459624484}" sibTransId="{85B7303C-F860-4AE5-9DF1-BF6268222788}"/>
    <dgm:cxn modelId="{F36BEE77-992A-4560-9E64-67AA6A6E57DA}" srcId="{643FE113-D594-4905-AF2F-009F2D2589AD}" destId="{0B346213-54CD-4A18-836B-37511921FC23}" srcOrd="3" destOrd="0" parTransId="{D334645B-1E20-462B-AAED-9476CFD9C8CD}" sibTransId="{918827D4-23A7-42C4-827E-17D8DFCD7324}"/>
    <dgm:cxn modelId="{292D0A78-CF67-4493-AF75-52FEE698EA3F}" type="presOf" srcId="{11E63D8E-B924-4E88-A782-464F3AC814D9}" destId="{817B23E0-E42B-48FF-88D5-23F29B9BFD7B}" srcOrd="0" destOrd="0" presId="urn:microsoft.com/office/officeart/2016/7/layout/VerticalDownArrowProcess"/>
    <dgm:cxn modelId="{7DB81D7A-C287-4D0A-AE7D-2C74DB20B305}" type="presOf" srcId="{5C53C335-F98B-4EEB-9C30-32A9FC0F8B91}" destId="{8618D3E2-D868-442F-9C8C-71C2F27862A7}" srcOrd="0" destOrd="0" presId="urn:microsoft.com/office/officeart/2016/7/layout/VerticalDownArrowProcess"/>
    <dgm:cxn modelId="{7674728D-4ADB-4C03-84C2-81F5180A65E6}" srcId="{27EBAEF6-9258-4AC8-9E75-4AB2BB3D2EE7}" destId="{A556E0E7-06C4-4D1E-8FE7-266C7D1DD0A5}" srcOrd="0" destOrd="0" parTransId="{BC8C9CF0-9EE7-4F52-8C5F-96DD98295BF3}" sibTransId="{1A4CCF5F-99BE-4534-9E1D-494A181106FF}"/>
    <dgm:cxn modelId="{D918A791-2306-4C54-A000-BADDCBCF1B54}" srcId="{643FE113-D594-4905-AF2F-009F2D2589AD}" destId="{15958596-F31F-4A3E-B348-1EC6A216EE17}" srcOrd="0" destOrd="0" parTransId="{BC3F59A2-B2D2-476C-85C9-27B280D20344}" sibTransId="{381AD8C9-4EB3-400B-9ED6-435F8787F589}"/>
    <dgm:cxn modelId="{314521AA-A013-4337-BD35-459FF0CD4299}" type="presOf" srcId="{FF7E9699-5C5A-4D73-892C-EB93A03BDDC9}" destId="{A97847A8-4BF4-4735-923A-BF9ED693BCCB}" srcOrd="1" destOrd="0" presId="urn:microsoft.com/office/officeart/2016/7/layout/VerticalDownArrowProcess"/>
    <dgm:cxn modelId="{2109BBBC-22A4-43C2-9F16-7D3DD39B1C11}" type="presOf" srcId="{27EBAEF6-9258-4AC8-9E75-4AB2BB3D2EE7}" destId="{57DCFA00-CEA4-41F7-9C19-98438814FD11}" srcOrd="0" destOrd="0" presId="urn:microsoft.com/office/officeart/2016/7/layout/VerticalDownArrowProcess"/>
    <dgm:cxn modelId="{E4AD7FC1-9252-4213-9B65-D11089FC8818}" type="presOf" srcId="{643FE113-D594-4905-AF2F-009F2D2589AD}" destId="{920698CD-D7B1-4B7C-A209-800CEBB682C6}" srcOrd="0" destOrd="0" presId="urn:microsoft.com/office/officeart/2016/7/layout/VerticalDownArrowProcess"/>
    <dgm:cxn modelId="{801D18D9-78BF-4957-B55C-21E8E09F7DA4}" type="presOf" srcId="{27EBAEF6-9258-4AC8-9E75-4AB2BB3D2EE7}" destId="{5F32F191-58B5-4CB0-BDCE-44E74D640218}" srcOrd="1" destOrd="0" presId="urn:microsoft.com/office/officeart/2016/7/layout/VerticalDownArrowProcess"/>
    <dgm:cxn modelId="{69D8B6EB-E073-4BA1-A452-92569891CB59}" srcId="{643FE113-D594-4905-AF2F-009F2D2589AD}" destId="{27EBAEF6-9258-4AC8-9E75-4AB2BB3D2EE7}" srcOrd="1" destOrd="0" parTransId="{070F3120-EC41-4DCD-A2A2-59DE0B0F0B56}" sibTransId="{5CE5276B-3EA6-4A61-AAEE-488EE86F0223}"/>
    <dgm:cxn modelId="{0A421274-BB8D-4B22-A25E-BB63484AE1A4}" type="presParOf" srcId="{920698CD-D7B1-4B7C-A209-800CEBB682C6}" destId="{63B741A0-2110-4D9E-802A-4C33607A8256}" srcOrd="0" destOrd="0" presId="urn:microsoft.com/office/officeart/2016/7/layout/VerticalDownArrowProcess"/>
    <dgm:cxn modelId="{7FC1EEC9-DBF1-4311-B613-8B5A2B5DB7FB}" type="presParOf" srcId="{63B741A0-2110-4D9E-802A-4C33607A8256}" destId="{DBA8F838-DFE3-4ED6-8380-589564162C4E}" srcOrd="0" destOrd="0" presId="urn:microsoft.com/office/officeart/2016/7/layout/VerticalDownArrowProcess"/>
    <dgm:cxn modelId="{E4147CDB-6B67-4266-95DB-1BA467F1A257}" type="presParOf" srcId="{63B741A0-2110-4D9E-802A-4C33607A8256}" destId="{54ABA273-DE1C-448E-8C44-558166E21997}" srcOrd="1" destOrd="0" presId="urn:microsoft.com/office/officeart/2016/7/layout/VerticalDownArrowProcess"/>
    <dgm:cxn modelId="{4BA2C78B-DC25-491A-AC62-93A1FAA19C6A}" type="presParOf" srcId="{920698CD-D7B1-4B7C-A209-800CEBB682C6}" destId="{AF7FD165-80DB-4847-8C73-E24502731718}" srcOrd="1" destOrd="0" presId="urn:microsoft.com/office/officeart/2016/7/layout/VerticalDownArrowProcess"/>
    <dgm:cxn modelId="{3216EC0A-AF22-44F5-BA9B-AF9AA13B10F6}" type="presParOf" srcId="{920698CD-D7B1-4B7C-A209-800CEBB682C6}" destId="{82D4ACD6-812B-4EBE-9B0C-107A7F8686B5}" srcOrd="2" destOrd="0" presId="urn:microsoft.com/office/officeart/2016/7/layout/VerticalDownArrowProcess"/>
    <dgm:cxn modelId="{A84443B0-7794-4696-B601-106E1C7D418C}" type="presParOf" srcId="{82D4ACD6-812B-4EBE-9B0C-107A7F8686B5}" destId="{42D3C74E-DD90-45A0-9A06-DE1D8A02F118}" srcOrd="0" destOrd="0" presId="urn:microsoft.com/office/officeart/2016/7/layout/VerticalDownArrowProcess"/>
    <dgm:cxn modelId="{93D0F27E-BE93-4E1A-AD5D-A9A850CE1F18}" type="presParOf" srcId="{82D4ACD6-812B-4EBE-9B0C-107A7F8686B5}" destId="{A97847A8-4BF4-4735-923A-BF9ED693BCCB}" srcOrd="1" destOrd="0" presId="urn:microsoft.com/office/officeart/2016/7/layout/VerticalDownArrowProcess"/>
    <dgm:cxn modelId="{4FD8C8EF-FF8D-4D4A-81A8-B454CC30EAF7}" type="presParOf" srcId="{82D4ACD6-812B-4EBE-9B0C-107A7F8686B5}" destId="{817B23E0-E42B-48FF-88D5-23F29B9BFD7B}" srcOrd="2" destOrd="0" presId="urn:microsoft.com/office/officeart/2016/7/layout/VerticalDownArrowProcess"/>
    <dgm:cxn modelId="{E378BB1F-E8DC-4BEC-9A3D-2880DB8E0489}" type="presParOf" srcId="{920698CD-D7B1-4B7C-A209-800CEBB682C6}" destId="{ABC37587-D317-45ED-905A-C4D05393930D}" srcOrd="3" destOrd="0" presId="urn:microsoft.com/office/officeart/2016/7/layout/VerticalDownArrowProcess"/>
    <dgm:cxn modelId="{285C0004-1D32-473D-BC0A-A139F3D41EBE}" type="presParOf" srcId="{920698CD-D7B1-4B7C-A209-800CEBB682C6}" destId="{C5FB82A8-03D6-4E76-842A-23D18255ED1E}" srcOrd="4" destOrd="0" presId="urn:microsoft.com/office/officeart/2016/7/layout/VerticalDownArrowProcess"/>
    <dgm:cxn modelId="{311F0196-7796-48A2-8D2C-8E14C79EBFA0}" type="presParOf" srcId="{C5FB82A8-03D6-4E76-842A-23D18255ED1E}" destId="{57DCFA00-CEA4-41F7-9C19-98438814FD11}" srcOrd="0" destOrd="0" presId="urn:microsoft.com/office/officeart/2016/7/layout/VerticalDownArrowProcess"/>
    <dgm:cxn modelId="{76B7F641-6423-435F-9889-796D4FE57C47}" type="presParOf" srcId="{C5FB82A8-03D6-4E76-842A-23D18255ED1E}" destId="{5F32F191-58B5-4CB0-BDCE-44E74D640218}" srcOrd="1" destOrd="0" presId="urn:microsoft.com/office/officeart/2016/7/layout/VerticalDownArrowProcess"/>
    <dgm:cxn modelId="{4CB312CE-27BA-4F85-97E4-ED2DB36E9983}" type="presParOf" srcId="{C5FB82A8-03D6-4E76-842A-23D18255ED1E}" destId="{99AEA438-D06F-4E7A-9B3E-564C3EF26144}" srcOrd="2" destOrd="0" presId="urn:microsoft.com/office/officeart/2016/7/layout/VerticalDownArrowProcess"/>
    <dgm:cxn modelId="{E18CCB27-15F8-4204-955F-0E64E32DD9FE}" type="presParOf" srcId="{920698CD-D7B1-4B7C-A209-800CEBB682C6}" destId="{684A9368-9857-4362-B2C0-B1EBF23B8B5F}" srcOrd="5" destOrd="0" presId="urn:microsoft.com/office/officeart/2016/7/layout/VerticalDownArrowProcess"/>
    <dgm:cxn modelId="{6733F8A7-F7B1-4F36-8CD3-8B27441D3A8B}" type="presParOf" srcId="{920698CD-D7B1-4B7C-A209-800CEBB682C6}" destId="{443B9D70-05D4-447A-B099-5988050C20C3}" srcOrd="6" destOrd="0" presId="urn:microsoft.com/office/officeart/2016/7/layout/VerticalDownArrowProcess"/>
    <dgm:cxn modelId="{A2E58E43-0E69-468F-A8E0-9D8EABFFD7A0}" type="presParOf" srcId="{443B9D70-05D4-447A-B099-5988050C20C3}" destId="{51C11470-4B9A-427E-9FCD-2357BA8AFB06}" srcOrd="0" destOrd="0" presId="urn:microsoft.com/office/officeart/2016/7/layout/VerticalDownArrowProcess"/>
    <dgm:cxn modelId="{28201DFD-0D6E-4376-B00B-FE460C0D56AD}" type="presParOf" srcId="{443B9D70-05D4-447A-B099-5988050C20C3}" destId="{ACF8CBD5-0F1F-48E2-A9F6-B1B225909F9D}" srcOrd="1" destOrd="0" presId="urn:microsoft.com/office/officeart/2016/7/layout/VerticalDownArrowProcess"/>
    <dgm:cxn modelId="{343F195B-4CB8-4550-9530-7957CA80B7FE}" type="presParOf" srcId="{443B9D70-05D4-447A-B099-5988050C20C3}" destId="{8618D3E2-D868-442F-9C8C-71C2F27862A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5C9E07-C934-406D-AB35-9D9A0C856F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403655-1207-4277-8A34-E7D48FEFE833}">
      <dgm:prSet/>
      <dgm:spPr/>
      <dgm:t>
        <a:bodyPr/>
        <a:lstStyle/>
        <a:p>
          <a:r>
            <a:rPr lang="en-US"/>
            <a:t>Benchmarking is comparing performance across time, facilities, or standards to improve outcomes.</a:t>
          </a:r>
        </a:p>
      </dgm:t>
    </dgm:pt>
    <dgm:pt modelId="{6A00A05D-58D2-4300-955D-521BCEAE0FB1}" cxnId="{FBD0440C-1CC8-4A17-9A81-91F7ECADFE70}" type="parTrans">
      <dgm:prSet/>
      <dgm:spPr/>
      <dgm:t>
        <a:bodyPr/>
        <a:lstStyle/>
        <a:p>
          <a:endParaRPr lang="en-US"/>
        </a:p>
      </dgm:t>
    </dgm:pt>
    <dgm:pt modelId="{D9E5F05E-5EF5-41BD-9AB9-24FAD0266BF3}" cxnId="{FBD0440C-1CC8-4A17-9A81-91F7ECADFE70}" type="sibTrans">
      <dgm:prSet/>
      <dgm:spPr/>
      <dgm:t>
        <a:bodyPr/>
        <a:lstStyle/>
        <a:p>
          <a:endParaRPr lang="en-US"/>
        </a:p>
      </dgm:t>
    </dgm:pt>
    <dgm:pt modelId="{C566AA25-3ACB-4FB4-9DBF-0D14D0BEA105}">
      <dgm:prSet/>
      <dgm:spPr/>
      <dgm:t>
        <a:bodyPr/>
        <a:lstStyle/>
        <a:p>
          <a:r>
            <a:rPr lang="en-US"/>
            <a:t>Example: Comparing ANC4 coverage between similar facilities in the same district</a:t>
          </a:r>
        </a:p>
      </dgm:t>
    </dgm:pt>
    <dgm:pt modelId="{EDE7356C-2CEF-4EB7-A9D2-B97EF0AA4312}" cxnId="{7E23D9D7-89B9-4AF2-8664-5657FA8482E2}" type="parTrans">
      <dgm:prSet/>
      <dgm:spPr/>
      <dgm:t>
        <a:bodyPr/>
        <a:lstStyle/>
        <a:p>
          <a:endParaRPr lang="en-US"/>
        </a:p>
      </dgm:t>
    </dgm:pt>
    <dgm:pt modelId="{244029FF-F76A-4463-B953-A2FDBE632A6D}" cxnId="{7E23D9D7-89B9-4AF2-8664-5657FA8482E2}" type="sibTrans">
      <dgm:prSet/>
      <dgm:spPr/>
      <dgm:t>
        <a:bodyPr/>
        <a:lstStyle/>
        <a:p>
          <a:endParaRPr lang="en-US"/>
        </a:p>
      </dgm:t>
    </dgm:pt>
    <dgm:pt modelId="{4F30CFD6-1A93-460F-B1BC-EF13AFCFF879}">
      <dgm:prSet/>
      <dgm:spPr/>
      <dgm:t>
        <a:bodyPr/>
        <a:lstStyle/>
        <a:p>
          <a:pPr algn="ctr"/>
          <a:r>
            <a:rPr lang="en-US" b="1" dirty="0"/>
            <a:t>How well are we doing compared to where we should be?</a:t>
          </a:r>
        </a:p>
      </dgm:t>
    </dgm:pt>
    <dgm:pt modelId="{7B1B9ED6-26B9-455A-8CC5-95A7E9473E70}" cxnId="{9FD41239-886B-48B9-8978-13EAB3719AD1}" type="parTrans">
      <dgm:prSet/>
      <dgm:spPr/>
      <dgm:t>
        <a:bodyPr/>
        <a:lstStyle/>
        <a:p>
          <a:endParaRPr lang="en-US"/>
        </a:p>
      </dgm:t>
    </dgm:pt>
    <dgm:pt modelId="{9AB8681F-78AD-49B0-8BBF-43672C91FC8D}" cxnId="{9FD41239-886B-48B9-8978-13EAB3719AD1}" type="sibTrans">
      <dgm:prSet/>
      <dgm:spPr/>
      <dgm:t>
        <a:bodyPr/>
        <a:lstStyle/>
        <a:p>
          <a:endParaRPr lang="en-US"/>
        </a:p>
      </dgm:t>
    </dgm:pt>
    <dgm:pt modelId="{CC822D1E-E28D-416C-B41D-16F391E23993}" type="pres">
      <dgm:prSet presAssocID="{A35C9E07-C934-406D-AB35-9D9A0C856F92}" presName="vert0" presStyleCnt="0">
        <dgm:presLayoutVars>
          <dgm:dir/>
          <dgm:animOne val="branch"/>
          <dgm:animLvl val="lvl"/>
        </dgm:presLayoutVars>
      </dgm:prSet>
      <dgm:spPr/>
    </dgm:pt>
    <dgm:pt modelId="{84D1BEC3-6619-4D7D-9A59-04A1DB6F5E52}" type="pres">
      <dgm:prSet presAssocID="{06403655-1207-4277-8A34-E7D48FEFE833}" presName="thickLine" presStyleLbl="alignNode1" presStyleIdx="0" presStyleCnt="3"/>
      <dgm:spPr/>
    </dgm:pt>
    <dgm:pt modelId="{3527B0A6-58CC-4C1B-A1C9-6908B2750839}" type="pres">
      <dgm:prSet presAssocID="{06403655-1207-4277-8A34-E7D48FEFE833}" presName="horz1" presStyleCnt="0"/>
      <dgm:spPr/>
    </dgm:pt>
    <dgm:pt modelId="{70C81211-F7DE-4982-BFEF-AA4801329275}" type="pres">
      <dgm:prSet presAssocID="{06403655-1207-4277-8A34-E7D48FEFE833}" presName="tx1" presStyleLbl="revTx" presStyleIdx="0" presStyleCnt="3"/>
      <dgm:spPr/>
    </dgm:pt>
    <dgm:pt modelId="{0C93AEF1-F18B-478E-B8A8-BC0E887B5DA7}" type="pres">
      <dgm:prSet presAssocID="{06403655-1207-4277-8A34-E7D48FEFE833}" presName="vert1" presStyleCnt="0"/>
      <dgm:spPr/>
    </dgm:pt>
    <dgm:pt modelId="{CE303316-04ED-42B7-A3D1-4A1EF95D9A8A}" type="pres">
      <dgm:prSet presAssocID="{C566AA25-3ACB-4FB4-9DBF-0D14D0BEA105}" presName="thickLine" presStyleLbl="alignNode1" presStyleIdx="1" presStyleCnt="3"/>
      <dgm:spPr/>
    </dgm:pt>
    <dgm:pt modelId="{79AFB36F-108B-4B05-A327-A0300485E3B8}" type="pres">
      <dgm:prSet presAssocID="{C566AA25-3ACB-4FB4-9DBF-0D14D0BEA105}" presName="horz1" presStyleCnt="0"/>
      <dgm:spPr/>
    </dgm:pt>
    <dgm:pt modelId="{B91BAFFA-2A52-43AC-96BC-E64176AF6CA1}" type="pres">
      <dgm:prSet presAssocID="{C566AA25-3ACB-4FB4-9DBF-0D14D0BEA105}" presName="tx1" presStyleLbl="revTx" presStyleIdx="1" presStyleCnt="3"/>
      <dgm:spPr/>
    </dgm:pt>
    <dgm:pt modelId="{47AC588D-F625-4106-BE61-D73A88DE67E6}" type="pres">
      <dgm:prSet presAssocID="{C566AA25-3ACB-4FB4-9DBF-0D14D0BEA105}" presName="vert1" presStyleCnt="0"/>
      <dgm:spPr/>
    </dgm:pt>
    <dgm:pt modelId="{C6A4A8C0-378F-4731-93EF-C679DBEDD919}" type="pres">
      <dgm:prSet presAssocID="{4F30CFD6-1A93-460F-B1BC-EF13AFCFF879}" presName="thickLine" presStyleLbl="alignNode1" presStyleIdx="2" presStyleCnt="3"/>
      <dgm:spPr/>
    </dgm:pt>
    <dgm:pt modelId="{D7357496-C722-4B5C-8F76-79E096F8BE0A}" type="pres">
      <dgm:prSet presAssocID="{4F30CFD6-1A93-460F-B1BC-EF13AFCFF879}" presName="horz1" presStyleCnt="0"/>
      <dgm:spPr/>
    </dgm:pt>
    <dgm:pt modelId="{3D542444-A383-4E6D-AB12-7EFCCE8BC1F8}" type="pres">
      <dgm:prSet presAssocID="{4F30CFD6-1A93-460F-B1BC-EF13AFCFF879}" presName="tx1" presStyleLbl="revTx" presStyleIdx="2" presStyleCnt="3"/>
      <dgm:spPr/>
    </dgm:pt>
    <dgm:pt modelId="{F8A093CE-ADB9-440C-BA52-5A1737638270}" type="pres">
      <dgm:prSet presAssocID="{4F30CFD6-1A93-460F-B1BC-EF13AFCFF879}" presName="vert1" presStyleCnt="0"/>
      <dgm:spPr/>
    </dgm:pt>
  </dgm:ptLst>
  <dgm:cxnLst>
    <dgm:cxn modelId="{FBD0440C-1CC8-4A17-9A81-91F7ECADFE70}" srcId="{A35C9E07-C934-406D-AB35-9D9A0C856F92}" destId="{06403655-1207-4277-8A34-E7D48FEFE833}" srcOrd="0" destOrd="0" parTransId="{6A00A05D-58D2-4300-955D-521BCEAE0FB1}" sibTransId="{D9E5F05E-5EF5-41BD-9AB9-24FAD0266BF3}"/>
    <dgm:cxn modelId="{9F88BD31-0C1F-4306-A8FE-7FC83F60B618}" type="presOf" srcId="{C566AA25-3ACB-4FB4-9DBF-0D14D0BEA105}" destId="{B91BAFFA-2A52-43AC-96BC-E64176AF6CA1}" srcOrd="0" destOrd="0" presId="urn:microsoft.com/office/officeart/2008/layout/LinedList"/>
    <dgm:cxn modelId="{9FD41239-886B-48B9-8978-13EAB3719AD1}" srcId="{A35C9E07-C934-406D-AB35-9D9A0C856F92}" destId="{4F30CFD6-1A93-460F-B1BC-EF13AFCFF879}" srcOrd="2" destOrd="0" parTransId="{7B1B9ED6-26B9-455A-8CC5-95A7E9473E70}" sibTransId="{9AB8681F-78AD-49B0-8BBF-43672C91FC8D}"/>
    <dgm:cxn modelId="{DD403C6B-C95D-49B7-99A2-FDC548F4778B}" type="presOf" srcId="{06403655-1207-4277-8A34-E7D48FEFE833}" destId="{70C81211-F7DE-4982-BFEF-AA4801329275}" srcOrd="0" destOrd="0" presId="urn:microsoft.com/office/officeart/2008/layout/LinedList"/>
    <dgm:cxn modelId="{443F7186-2898-4718-A8B8-1FB81610A102}" type="presOf" srcId="{4F30CFD6-1A93-460F-B1BC-EF13AFCFF879}" destId="{3D542444-A383-4E6D-AB12-7EFCCE8BC1F8}" srcOrd="0" destOrd="0" presId="urn:microsoft.com/office/officeart/2008/layout/LinedList"/>
    <dgm:cxn modelId="{C1EC019B-BC3E-4A5C-BE6A-3DE5C5DA081F}" type="presOf" srcId="{A35C9E07-C934-406D-AB35-9D9A0C856F92}" destId="{CC822D1E-E28D-416C-B41D-16F391E23993}" srcOrd="0" destOrd="0" presId="urn:microsoft.com/office/officeart/2008/layout/LinedList"/>
    <dgm:cxn modelId="{7E23D9D7-89B9-4AF2-8664-5657FA8482E2}" srcId="{A35C9E07-C934-406D-AB35-9D9A0C856F92}" destId="{C566AA25-3ACB-4FB4-9DBF-0D14D0BEA105}" srcOrd="1" destOrd="0" parTransId="{EDE7356C-2CEF-4EB7-A9D2-B97EF0AA4312}" sibTransId="{244029FF-F76A-4463-B953-A2FDBE632A6D}"/>
    <dgm:cxn modelId="{46AF4337-D645-45C0-B650-60092B5F80D0}" type="presParOf" srcId="{CC822D1E-E28D-416C-B41D-16F391E23993}" destId="{84D1BEC3-6619-4D7D-9A59-04A1DB6F5E52}" srcOrd="0" destOrd="0" presId="urn:microsoft.com/office/officeart/2008/layout/LinedList"/>
    <dgm:cxn modelId="{C3933032-C710-4D6D-A45A-E456439D2849}" type="presParOf" srcId="{CC822D1E-E28D-416C-B41D-16F391E23993}" destId="{3527B0A6-58CC-4C1B-A1C9-6908B2750839}" srcOrd="1" destOrd="0" presId="urn:microsoft.com/office/officeart/2008/layout/LinedList"/>
    <dgm:cxn modelId="{B978895F-D10E-482E-ADB2-ECFB9796A485}" type="presParOf" srcId="{3527B0A6-58CC-4C1B-A1C9-6908B2750839}" destId="{70C81211-F7DE-4982-BFEF-AA4801329275}" srcOrd="0" destOrd="0" presId="urn:microsoft.com/office/officeart/2008/layout/LinedList"/>
    <dgm:cxn modelId="{A01FAE66-8817-4CA2-B829-1BD26EB6ED84}" type="presParOf" srcId="{3527B0A6-58CC-4C1B-A1C9-6908B2750839}" destId="{0C93AEF1-F18B-478E-B8A8-BC0E887B5DA7}" srcOrd="1" destOrd="0" presId="urn:microsoft.com/office/officeart/2008/layout/LinedList"/>
    <dgm:cxn modelId="{11C244CE-9A42-4500-AD8B-9DC4DAD6EF80}" type="presParOf" srcId="{CC822D1E-E28D-416C-B41D-16F391E23993}" destId="{CE303316-04ED-42B7-A3D1-4A1EF95D9A8A}" srcOrd="2" destOrd="0" presId="urn:microsoft.com/office/officeart/2008/layout/LinedList"/>
    <dgm:cxn modelId="{718DFF7E-27C6-48E9-BEA6-0A5EB80C828A}" type="presParOf" srcId="{CC822D1E-E28D-416C-B41D-16F391E23993}" destId="{79AFB36F-108B-4B05-A327-A0300485E3B8}" srcOrd="3" destOrd="0" presId="urn:microsoft.com/office/officeart/2008/layout/LinedList"/>
    <dgm:cxn modelId="{9AF461BF-01AD-4931-9339-15F552A12FC3}" type="presParOf" srcId="{79AFB36F-108B-4B05-A327-A0300485E3B8}" destId="{B91BAFFA-2A52-43AC-96BC-E64176AF6CA1}" srcOrd="0" destOrd="0" presId="urn:microsoft.com/office/officeart/2008/layout/LinedList"/>
    <dgm:cxn modelId="{D78CEF16-75AD-4C54-A949-EFC1D707EB29}" type="presParOf" srcId="{79AFB36F-108B-4B05-A327-A0300485E3B8}" destId="{47AC588D-F625-4106-BE61-D73A88DE67E6}" srcOrd="1" destOrd="0" presId="urn:microsoft.com/office/officeart/2008/layout/LinedList"/>
    <dgm:cxn modelId="{0EC752C7-CE2D-45F1-AC10-A7A5D2A41D03}" type="presParOf" srcId="{CC822D1E-E28D-416C-B41D-16F391E23993}" destId="{C6A4A8C0-378F-4731-93EF-C679DBEDD919}" srcOrd="4" destOrd="0" presId="urn:microsoft.com/office/officeart/2008/layout/LinedList"/>
    <dgm:cxn modelId="{4B671061-412D-4FED-A0B1-B943B21BDAB9}" type="presParOf" srcId="{CC822D1E-E28D-416C-B41D-16F391E23993}" destId="{D7357496-C722-4B5C-8F76-79E096F8BE0A}" srcOrd="5" destOrd="0" presId="urn:microsoft.com/office/officeart/2008/layout/LinedList"/>
    <dgm:cxn modelId="{18FD8C1A-1EC4-4171-988D-12344225ADC3}" type="presParOf" srcId="{D7357496-C722-4B5C-8F76-79E096F8BE0A}" destId="{3D542444-A383-4E6D-AB12-7EFCCE8BC1F8}" srcOrd="0" destOrd="0" presId="urn:microsoft.com/office/officeart/2008/layout/LinedList"/>
    <dgm:cxn modelId="{322BC732-3A21-4D7A-90CD-4A92F38124B9}" type="presParOf" srcId="{D7357496-C722-4B5C-8F76-79E096F8BE0A}" destId="{F8A093CE-ADB9-440C-BA52-5A17376382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671412-5DA9-4C84-B245-A8F53015B9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395B6-E10D-4968-BD50-556B8B1D93BC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Internal</a:t>
          </a:r>
          <a:r>
            <a:rPr lang="en-US" dirty="0"/>
            <a:t> – Compare your own facility across time</a:t>
          </a:r>
        </a:p>
      </dgm:t>
    </dgm:pt>
    <dgm:pt modelId="{5BCBE448-9B03-4A88-AD50-E4A1DBF09C04}" cxnId="{EE56AF7E-1ED9-4634-9647-AB5C230849D2}" type="parTrans">
      <dgm:prSet/>
      <dgm:spPr/>
      <dgm:t>
        <a:bodyPr/>
        <a:lstStyle/>
        <a:p>
          <a:endParaRPr lang="en-US"/>
        </a:p>
      </dgm:t>
    </dgm:pt>
    <dgm:pt modelId="{CB7A1788-7D57-4103-8FD9-50444D65EEDF}" cxnId="{EE56AF7E-1ED9-4634-9647-AB5C230849D2}" type="sibTrans">
      <dgm:prSet/>
      <dgm:spPr/>
      <dgm:t>
        <a:bodyPr/>
        <a:lstStyle/>
        <a:p>
          <a:endParaRPr lang="en-US"/>
        </a:p>
      </dgm:t>
    </dgm:pt>
    <dgm:pt modelId="{34879F44-5BD6-4A53-9B64-8059730CFCD8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External</a:t>
          </a:r>
          <a:r>
            <a:rPr lang="en-US" dirty="0"/>
            <a:t> – Compare with other facilities in the same district</a:t>
          </a:r>
        </a:p>
      </dgm:t>
    </dgm:pt>
    <dgm:pt modelId="{C5F26A58-FF6B-4229-885E-66CD67121232}" cxnId="{1509477A-15A2-4B2D-8B46-A6F92590297E}" type="parTrans">
      <dgm:prSet/>
      <dgm:spPr/>
      <dgm:t>
        <a:bodyPr/>
        <a:lstStyle/>
        <a:p>
          <a:endParaRPr lang="en-US"/>
        </a:p>
      </dgm:t>
    </dgm:pt>
    <dgm:pt modelId="{F10E5EA6-AE51-4126-AA28-FCA82DCC66F9}" cxnId="{1509477A-15A2-4B2D-8B46-A6F92590297E}" type="sibTrans">
      <dgm:prSet/>
      <dgm:spPr/>
      <dgm:t>
        <a:bodyPr/>
        <a:lstStyle/>
        <a:p>
          <a:endParaRPr lang="en-US"/>
        </a:p>
      </dgm:t>
    </dgm:pt>
    <dgm:pt modelId="{D6F6575A-DD8B-49F5-B77A-7AC221E12967}">
      <dgm:prSet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Standard-based</a:t>
          </a:r>
          <a:r>
            <a:rPr lang="en-US" dirty="0"/>
            <a:t> – Compare with MOH/WHO targets (e.g. 90% immunization coverage)</a:t>
          </a:r>
        </a:p>
      </dgm:t>
    </dgm:pt>
    <dgm:pt modelId="{061FBF35-56F2-4AE2-8122-B208E83C1C35}" cxnId="{BF9EEB2C-1DEA-4B32-8471-2A8385DA64A1}" type="parTrans">
      <dgm:prSet/>
      <dgm:spPr/>
      <dgm:t>
        <a:bodyPr/>
        <a:lstStyle/>
        <a:p>
          <a:endParaRPr lang="en-US"/>
        </a:p>
      </dgm:t>
    </dgm:pt>
    <dgm:pt modelId="{26A951BC-1023-4BEF-A8FC-930B8C9FF4D7}" cxnId="{BF9EEB2C-1DEA-4B32-8471-2A8385DA64A1}" type="sibTrans">
      <dgm:prSet/>
      <dgm:spPr/>
      <dgm:t>
        <a:bodyPr/>
        <a:lstStyle/>
        <a:p>
          <a:endParaRPr lang="en-US"/>
        </a:p>
      </dgm:t>
    </dgm:pt>
    <dgm:pt modelId="{B37DE46C-73F6-44D2-8FD1-E37286A70F77}" type="pres">
      <dgm:prSet presAssocID="{FB671412-5DA9-4C84-B245-A8F53015B970}" presName="root" presStyleCnt="0">
        <dgm:presLayoutVars>
          <dgm:dir/>
          <dgm:resizeHandles val="exact"/>
        </dgm:presLayoutVars>
      </dgm:prSet>
      <dgm:spPr/>
    </dgm:pt>
    <dgm:pt modelId="{09FA651D-A64E-4623-9E2B-FB76BEADA3F3}" type="pres">
      <dgm:prSet presAssocID="{FDE395B6-E10D-4968-BD50-556B8B1D93BC}" presName="compNode" presStyleCnt="0"/>
      <dgm:spPr/>
    </dgm:pt>
    <dgm:pt modelId="{ADD04146-E891-4AE9-83A3-9E99316F2D9A}" type="pres">
      <dgm:prSet presAssocID="{FDE395B6-E10D-4968-BD50-556B8B1D93BC}" presName="bgRect" presStyleLbl="bgShp" presStyleIdx="0" presStyleCnt="3"/>
      <dgm:spPr/>
    </dgm:pt>
    <dgm:pt modelId="{0CB85040-8190-4C32-B705-8397F8DEADBC}" type="pres">
      <dgm:prSet presAssocID="{FDE395B6-E10D-4968-BD50-556B8B1D93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11BAD9B3-156B-4DFD-8E90-437A24DE383E}" type="pres">
      <dgm:prSet presAssocID="{FDE395B6-E10D-4968-BD50-556B8B1D93BC}" presName="spaceRect" presStyleCnt="0"/>
      <dgm:spPr/>
    </dgm:pt>
    <dgm:pt modelId="{5B4BD6E0-E488-4F79-955D-4B1A9CB75B4C}" type="pres">
      <dgm:prSet presAssocID="{FDE395B6-E10D-4968-BD50-556B8B1D93BC}" presName="parTx" presStyleLbl="revTx" presStyleIdx="0" presStyleCnt="3">
        <dgm:presLayoutVars>
          <dgm:chMax val="0"/>
          <dgm:chPref val="0"/>
        </dgm:presLayoutVars>
      </dgm:prSet>
      <dgm:spPr/>
    </dgm:pt>
    <dgm:pt modelId="{5A03B41E-CEA5-426F-8862-FA3C305D820A}" type="pres">
      <dgm:prSet presAssocID="{CB7A1788-7D57-4103-8FD9-50444D65EEDF}" presName="sibTrans" presStyleCnt="0"/>
      <dgm:spPr/>
    </dgm:pt>
    <dgm:pt modelId="{0D473610-2820-4A9E-BB3E-10A018D349D0}" type="pres">
      <dgm:prSet presAssocID="{34879F44-5BD6-4A53-9B64-8059730CFCD8}" presName="compNode" presStyleCnt="0"/>
      <dgm:spPr/>
    </dgm:pt>
    <dgm:pt modelId="{4E3AB834-6ABB-4B60-852B-4197169DBB0B}" type="pres">
      <dgm:prSet presAssocID="{34879F44-5BD6-4A53-9B64-8059730CFCD8}" presName="bgRect" presStyleLbl="bgShp" presStyleIdx="1" presStyleCnt="3"/>
      <dgm:spPr/>
    </dgm:pt>
    <dgm:pt modelId="{7F2375D5-F1EE-4FA2-8BD2-55B53BF5FF67}" type="pres">
      <dgm:prSet presAssocID="{34879F44-5BD6-4A53-9B64-8059730CFC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4365B1CA-EB23-448F-8AF8-71FB9DD6B267}" type="pres">
      <dgm:prSet presAssocID="{34879F44-5BD6-4A53-9B64-8059730CFCD8}" presName="spaceRect" presStyleCnt="0"/>
      <dgm:spPr/>
    </dgm:pt>
    <dgm:pt modelId="{E47107AF-A8BC-4544-9B31-8B545E3EEA55}" type="pres">
      <dgm:prSet presAssocID="{34879F44-5BD6-4A53-9B64-8059730CFCD8}" presName="parTx" presStyleLbl="revTx" presStyleIdx="1" presStyleCnt="3">
        <dgm:presLayoutVars>
          <dgm:chMax val="0"/>
          <dgm:chPref val="0"/>
        </dgm:presLayoutVars>
      </dgm:prSet>
      <dgm:spPr/>
    </dgm:pt>
    <dgm:pt modelId="{E6BD2D50-F5A3-4BB7-9D0D-6CCDC589128D}" type="pres">
      <dgm:prSet presAssocID="{F10E5EA6-AE51-4126-AA28-FCA82DCC66F9}" presName="sibTrans" presStyleCnt="0"/>
      <dgm:spPr/>
    </dgm:pt>
    <dgm:pt modelId="{9FCA62F6-4226-4ED5-98D5-8E2BE673B2EF}" type="pres">
      <dgm:prSet presAssocID="{D6F6575A-DD8B-49F5-B77A-7AC221E12967}" presName="compNode" presStyleCnt="0"/>
      <dgm:spPr/>
    </dgm:pt>
    <dgm:pt modelId="{9715DF52-3EB0-4310-BA65-1205197C62C5}" type="pres">
      <dgm:prSet presAssocID="{D6F6575A-DD8B-49F5-B77A-7AC221E12967}" presName="bgRect" presStyleLbl="bgShp" presStyleIdx="2" presStyleCnt="3"/>
      <dgm:spPr/>
    </dgm:pt>
    <dgm:pt modelId="{2F5FCA85-3854-4824-ABF8-D9EC7CED1492}" type="pres">
      <dgm:prSet presAssocID="{D6F6575A-DD8B-49F5-B77A-7AC221E129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9B12D0E3-BF8A-4E65-BC41-93270DC27BF2}" type="pres">
      <dgm:prSet presAssocID="{D6F6575A-DD8B-49F5-B77A-7AC221E12967}" presName="spaceRect" presStyleCnt="0"/>
      <dgm:spPr/>
    </dgm:pt>
    <dgm:pt modelId="{FC1DD448-7F5F-41B1-A314-8356668336C3}" type="pres">
      <dgm:prSet presAssocID="{D6F6575A-DD8B-49F5-B77A-7AC221E129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9EEB2C-1DEA-4B32-8471-2A8385DA64A1}" srcId="{FB671412-5DA9-4C84-B245-A8F53015B970}" destId="{D6F6575A-DD8B-49F5-B77A-7AC221E12967}" srcOrd="2" destOrd="0" parTransId="{061FBF35-56F2-4AE2-8122-B208E83C1C35}" sibTransId="{26A951BC-1023-4BEF-A8FC-930B8C9FF4D7}"/>
    <dgm:cxn modelId="{1E88B742-40FB-4C18-9BA7-A89E206743A4}" type="presOf" srcId="{D6F6575A-DD8B-49F5-B77A-7AC221E12967}" destId="{FC1DD448-7F5F-41B1-A314-8356668336C3}" srcOrd="0" destOrd="0" presId="urn:microsoft.com/office/officeart/2018/2/layout/IconVerticalSolidList"/>
    <dgm:cxn modelId="{1509477A-15A2-4B2D-8B46-A6F92590297E}" srcId="{FB671412-5DA9-4C84-B245-A8F53015B970}" destId="{34879F44-5BD6-4A53-9B64-8059730CFCD8}" srcOrd="1" destOrd="0" parTransId="{C5F26A58-FF6B-4229-885E-66CD67121232}" sibTransId="{F10E5EA6-AE51-4126-AA28-FCA82DCC66F9}"/>
    <dgm:cxn modelId="{EE56AF7E-1ED9-4634-9647-AB5C230849D2}" srcId="{FB671412-5DA9-4C84-B245-A8F53015B970}" destId="{FDE395B6-E10D-4968-BD50-556B8B1D93BC}" srcOrd="0" destOrd="0" parTransId="{5BCBE448-9B03-4A88-AD50-E4A1DBF09C04}" sibTransId="{CB7A1788-7D57-4103-8FD9-50444D65EEDF}"/>
    <dgm:cxn modelId="{49ADF5C5-D3F0-41F2-AD5F-715E22A6E4DA}" type="presOf" srcId="{34879F44-5BD6-4A53-9B64-8059730CFCD8}" destId="{E47107AF-A8BC-4544-9B31-8B545E3EEA55}" srcOrd="0" destOrd="0" presId="urn:microsoft.com/office/officeart/2018/2/layout/IconVerticalSolidList"/>
    <dgm:cxn modelId="{BCFFB4DD-72EF-4ECC-B21D-7AB6266AB508}" type="presOf" srcId="{FB671412-5DA9-4C84-B245-A8F53015B970}" destId="{B37DE46C-73F6-44D2-8FD1-E37286A70F77}" srcOrd="0" destOrd="0" presId="urn:microsoft.com/office/officeart/2018/2/layout/IconVerticalSolidList"/>
    <dgm:cxn modelId="{773F38FE-6D37-4EA4-9F01-67D7051426ED}" type="presOf" srcId="{FDE395B6-E10D-4968-BD50-556B8B1D93BC}" destId="{5B4BD6E0-E488-4F79-955D-4B1A9CB75B4C}" srcOrd="0" destOrd="0" presId="urn:microsoft.com/office/officeart/2018/2/layout/IconVerticalSolidList"/>
    <dgm:cxn modelId="{AC2BDF2E-7FE6-46D0-B7BB-39953AFFD732}" type="presParOf" srcId="{B37DE46C-73F6-44D2-8FD1-E37286A70F77}" destId="{09FA651D-A64E-4623-9E2B-FB76BEADA3F3}" srcOrd="0" destOrd="0" presId="urn:microsoft.com/office/officeart/2018/2/layout/IconVerticalSolidList"/>
    <dgm:cxn modelId="{E4DBBA48-F511-42AD-924F-31150A37CA28}" type="presParOf" srcId="{09FA651D-A64E-4623-9E2B-FB76BEADA3F3}" destId="{ADD04146-E891-4AE9-83A3-9E99316F2D9A}" srcOrd="0" destOrd="0" presId="urn:microsoft.com/office/officeart/2018/2/layout/IconVerticalSolidList"/>
    <dgm:cxn modelId="{C571A802-2706-4525-B010-F1F3C20C7D92}" type="presParOf" srcId="{09FA651D-A64E-4623-9E2B-FB76BEADA3F3}" destId="{0CB85040-8190-4C32-B705-8397F8DEADBC}" srcOrd="1" destOrd="0" presId="urn:microsoft.com/office/officeart/2018/2/layout/IconVerticalSolidList"/>
    <dgm:cxn modelId="{6865EAE0-0BD8-44D1-9F1D-EA59BB687E80}" type="presParOf" srcId="{09FA651D-A64E-4623-9E2B-FB76BEADA3F3}" destId="{11BAD9B3-156B-4DFD-8E90-437A24DE383E}" srcOrd="2" destOrd="0" presId="urn:microsoft.com/office/officeart/2018/2/layout/IconVerticalSolidList"/>
    <dgm:cxn modelId="{46D2BF03-5282-4D31-A3C1-61F17B4447A3}" type="presParOf" srcId="{09FA651D-A64E-4623-9E2B-FB76BEADA3F3}" destId="{5B4BD6E0-E488-4F79-955D-4B1A9CB75B4C}" srcOrd="3" destOrd="0" presId="urn:microsoft.com/office/officeart/2018/2/layout/IconVerticalSolidList"/>
    <dgm:cxn modelId="{118AFD28-2FCC-4F99-A2A1-F800CDAA84A8}" type="presParOf" srcId="{B37DE46C-73F6-44D2-8FD1-E37286A70F77}" destId="{5A03B41E-CEA5-426F-8862-FA3C305D820A}" srcOrd="1" destOrd="0" presId="urn:microsoft.com/office/officeart/2018/2/layout/IconVerticalSolidList"/>
    <dgm:cxn modelId="{0B2C03E3-A0CD-462E-B0DB-024A5319A850}" type="presParOf" srcId="{B37DE46C-73F6-44D2-8FD1-E37286A70F77}" destId="{0D473610-2820-4A9E-BB3E-10A018D349D0}" srcOrd="2" destOrd="0" presId="urn:microsoft.com/office/officeart/2018/2/layout/IconVerticalSolidList"/>
    <dgm:cxn modelId="{576A65C9-3D46-4DD9-BACC-D77E20675D2B}" type="presParOf" srcId="{0D473610-2820-4A9E-BB3E-10A018D349D0}" destId="{4E3AB834-6ABB-4B60-852B-4197169DBB0B}" srcOrd="0" destOrd="0" presId="urn:microsoft.com/office/officeart/2018/2/layout/IconVerticalSolidList"/>
    <dgm:cxn modelId="{CF0F728D-9364-4921-AA6E-64383F68BE35}" type="presParOf" srcId="{0D473610-2820-4A9E-BB3E-10A018D349D0}" destId="{7F2375D5-F1EE-4FA2-8BD2-55B53BF5FF67}" srcOrd="1" destOrd="0" presId="urn:microsoft.com/office/officeart/2018/2/layout/IconVerticalSolidList"/>
    <dgm:cxn modelId="{56924147-CA77-416B-BDA6-9234062FFBA8}" type="presParOf" srcId="{0D473610-2820-4A9E-BB3E-10A018D349D0}" destId="{4365B1CA-EB23-448F-8AF8-71FB9DD6B267}" srcOrd="2" destOrd="0" presId="urn:microsoft.com/office/officeart/2018/2/layout/IconVerticalSolidList"/>
    <dgm:cxn modelId="{ACB65408-381A-4A15-839C-EA67E8ABE742}" type="presParOf" srcId="{0D473610-2820-4A9E-BB3E-10A018D349D0}" destId="{E47107AF-A8BC-4544-9B31-8B545E3EEA55}" srcOrd="3" destOrd="0" presId="urn:microsoft.com/office/officeart/2018/2/layout/IconVerticalSolidList"/>
    <dgm:cxn modelId="{567C8D71-B524-45FB-B9E8-324E41B6E0E2}" type="presParOf" srcId="{B37DE46C-73F6-44D2-8FD1-E37286A70F77}" destId="{E6BD2D50-F5A3-4BB7-9D0D-6CCDC589128D}" srcOrd="3" destOrd="0" presId="urn:microsoft.com/office/officeart/2018/2/layout/IconVerticalSolidList"/>
    <dgm:cxn modelId="{34D2F319-1277-4E94-AD35-CC9A3E1EB577}" type="presParOf" srcId="{B37DE46C-73F6-44D2-8FD1-E37286A70F77}" destId="{9FCA62F6-4226-4ED5-98D5-8E2BE673B2EF}" srcOrd="4" destOrd="0" presId="urn:microsoft.com/office/officeart/2018/2/layout/IconVerticalSolidList"/>
    <dgm:cxn modelId="{2589B648-300C-4265-88A3-670008FB81C4}" type="presParOf" srcId="{9FCA62F6-4226-4ED5-98D5-8E2BE673B2EF}" destId="{9715DF52-3EB0-4310-BA65-1205197C62C5}" srcOrd="0" destOrd="0" presId="urn:microsoft.com/office/officeart/2018/2/layout/IconVerticalSolidList"/>
    <dgm:cxn modelId="{6C1C4120-E7DF-4FC6-A2B6-54C174167C58}" type="presParOf" srcId="{9FCA62F6-4226-4ED5-98D5-8E2BE673B2EF}" destId="{2F5FCA85-3854-4824-ABF8-D9EC7CED1492}" srcOrd="1" destOrd="0" presId="urn:microsoft.com/office/officeart/2018/2/layout/IconVerticalSolidList"/>
    <dgm:cxn modelId="{A9FB51DF-5C60-4F69-A043-3A119C53DA17}" type="presParOf" srcId="{9FCA62F6-4226-4ED5-98D5-8E2BE673B2EF}" destId="{9B12D0E3-BF8A-4E65-BC41-93270DC27BF2}" srcOrd="2" destOrd="0" presId="urn:microsoft.com/office/officeart/2018/2/layout/IconVerticalSolidList"/>
    <dgm:cxn modelId="{058416AC-2603-4AEE-B2A8-37577BA88A29}" type="presParOf" srcId="{9FCA62F6-4226-4ED5-98D5-8E2BE673B2EF}" destId="{FC1DD448-7F5F-41B1-A314-8356668336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4EE6370-88BE-4E6A-8C38-2A9F5E5DA05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B1340-C714-4C46-B8E3-8FE892D2D10B}">
      <dgm:prSet custT="1"/>
      <dgm:spPr/>
      <dgm:t>
        <a:bodyPr/>
        <a:lstStyle/>
        <a:p>
          <a:pPr algn="ctr"/>
          <a:r>
            <a:rPr lang="en-US" sz="1600" b="1" dirty="0"/>
            <a:t>Select indicators</a:t>
          </a:r>
          <a:r>
            <a:rPr lang="en-US" sz="1400" b="1" dirty="0"/>
            <a:t> ANC4, deliveries, immunization</a:t>
          </a:r>
          <a:endParaRPr lang="en-US" sz="1600" b="1" dirty="0"/>
        </a:p>
      </dgm:t>
    </dgm:pt>
    <dgm:pt modelId="{1F029212-C27A-4BA4-B63A-1226DF8A6C33}" cxnId="{1554FF47-8E93-4A16-BCA0-5932584F0A8F}" type="parTrans">
      <dgm:prSet/>
      <dgm:spPr/>
      <dgm:t>
        <a:bodyPr/>
        <a:lstStyle/>
        <a:p>
          <a:pPr algn="ctr"/>
          <a:endParaRPr lang="en-US" sz="2800" b="1"/>
        </a:p>
      </dgm:t>
    </dgm:pt>
    <dgm:pt modelId="{8276354B-01A7-4AE4-B8C0-7033264F181D}" cxnId="{1554FF47-8E93-4A16-BCA0-5932584F0A8F}" type="sibTrans">
      <dgm:prSet phldrT="1" phldr="0" custT="1"/>
      <dgm:spPr/>
      <dgm:t>
        <a:bodyPr/>
        <a:lstStyle/>
        <a:p>
          <a:pPr algn="ctr"/>
          <a:r>
            <a:rPr lang="en-US" sz="4000" b="1"/>
            <a:t>1</a:t>
          </a:r>
        </a:p>
      </dgm:t>
    </dgm:pt>
    <dgm:pt modelId="{6E3A0DFE-E4F3-4658-8B4B-937AA60B6B3C}">
      <dgm:prSet custT="1"/>
      <dgm:spPr/>
      <dgm:t>
        <a:bodyPr/>
        <a:lstStyle/>
        <a:p>
          <a:pPr algn="ctr"/>
          <a:r>
            <a:rPr lang="en-US" sz="1600" b="1" dirty="0"/>
            <a:t>Collect comparable data</a:t>
          </a:r>
        </a:p>
      </dgm:t>
    </dgm:pt>
    <dgm:pt modelId="{583EC49F-2B01-488E-8130-8C07D9CCD0E8}" cxnId="{6D154EFF-E096-494F-B661-2A70A79A4D8A}" type="parTrans">
      <dgm:prSet/>
      <dgm:spPr/>
      <dgm:t>
        <a:bodyPr/>
        <a:lstStyle/>
        <a:p>
          <a:pPr algn="ctr"/>
          <a:endParaRPr lang="en-US" sz="2800" b="1"/>
        </a:p>
      </dgm:t>
    </dgm:pt>
    <dgm:pt modelId="{E971A72A-9CFF-4F13-A0D0-CEA2A93E6EB5}" cxnId="{6D154EFF-E096-494F-B661-2A70A79A4D8A}" type="sibTrans">
      <dgm:prSet phldrT="2" phldr="0" custT="1"/>
      <dgm:spPr/>
      <dgm:t>
        <a:bodyPr/>
        <a:lstStyle/>
        <a:p>
          <a:pPr algn="ctr"/>
          <a:r>
            <a:rPr lang="en-US" sz="4000" b="1"/>
            <a:t>2</a:t>
          </a:r>
          <a:endParaRPr lang="en-US" sz="4000" b="1" dirty="0"/>
        </a:p>
      </dgm:t>
    </dgm:pt>
    <dgm:pt modelId="{38A6725D-CD06-45E0-B79B-2BADC70E2EED}">
      <dgm:prSet custT="1"/>
      <dgm:spPr/>
      <dgm:t>
        <a:bodyPr/>
        <a:lstStyle/>
        <a:p>
          <a:pPr algn="ctr"/>
          <a:r>
            <a:rPr lang="en-US" sz="1600" b="1"/>
            <a:t>Plot results side by side</a:t>
          </a:r>
        </a:p>
      </dgm:t>
    </dgm:pt>
    <dgm:pt modelId="{8114BEE7-78D1-4574-8532-317BEAA6E989}" cxnId="{1842314E-5E65-4907-AB2A-08E473A3DFB4}" type="parTrans">
      <dgm:prSet/>
      <dgm:spPr/>
      <dgm:t>
        <a:bodyPr/>
        <a:lstStyle/>
        <a:p>
          <a:pPr algn="ctr"/>
          <a:endParaRPr lang="en-US" sz="2800" b="1"/>
        </a:p>
      </dgm:t>
    </dgm:pt>
    <dgm:pt modelId="{698C4CD1-6134-432E-B324-E16C51D8CCB2}" cxnId="{1842314E-5E65-4907-AB2A-08E473A3DFB4}" type="sibTrans">
      <dgm:prSet phldrT="3" phldr="0" custT="1"/>
      <dgm:spPr/>
      <dgm:t>
        <a:bodyPr/>
        <a:lstStyle/>
        <a:p>
          <a:pPr algn="ctr"/>
          <a:r>
            <a:rPr lang="en-US" sz="4000" b="1"/>
            <a:t>3</a:t>
          </a:r>
        </a:p>
      </dgm:t>
    </dgm:pt>
    <dgm:pt modelId="{19571293-7F29-4CD4-8088-DE8723EB0F99}">
      <dgm:prSet custT="1"/>
      <dgm:spPr/>
      <dgm:t>
        <a:bodyPr/>
        <a:lstStyle/>
        <a:p>
          <a:pPr algn="ctr"/>
          <a:r>
            <a:rPr lang="en-US" sz="1600" b="1"/>
            <a:t>Interpret differences</a:t>
          </a:r>
        </a:p>
      </dgm:t>
    </dgm:pt>
    <dgm:pt modelId="{79EB2ED9-58DC-4C80-9B58-7F4422FBB7BC}" cxnId="{9723F12D-01FA-4462-8C9A-5727DD6C2C27}" type="parTrans">
      <dgm:prSet/>
      <dgm:spPr/>
      <dgm:t>
        <a:bodyPr/>
        <a:lstStyle/>
        <a:p>
          <a:pPr algn="ctr"/>
          <a:endParaRPr lang="en-US" sz="2800" b="1"/>
        </a:p>
      </dgm:t>
    </dgm:pt>
    <dgm:pt modelId="{C947F128-AE15-48FC-9C38-9BDA3406F35C}" cxnId="{9723F12D-01FA-4462-8C9A-5727DD6C2C27}" type="sibTrans">
      <dgm:prSet phldrT="4" phldr="0" custT="1"/>
      <dgm:spPr/>
      <dgm:t>
        <a:bodyPr/>
        <a:lstStyle/>
        <a:p>
          <a:pPr algn="ctr"/>
          <a:r>
            <a:rPr lang="en-US" sz="4000" b="1"/>
            <a:t>4</a:t>
          </a:r>
        </a:p>
      </dgm:t>
    </dgm:pt>
    <dgm:pt modelId="{42922500-2F52-48EC-A116-B43A34078DA3}">
      <dgm:prSet custT="1"/>
      <dgm:spPr/>
      <dgm:t>
        <a:bodyPr/>
        <a:lstStyle/>
        <a:p>
          <a:pPr algn="ctr"/>
          <a:r>
            <a:rPr lang="en-US" sz="1600" b="1"/>
            <a:t>Develop action points</a:t>
          </a:r>
        </a:p>
      </dgm:t>
    </dgm:pt>
    <dgm:pt modelId="{0654B0C7-75B9-45E3-BE69-08A2261D3C72}" cxnId="{86316C02-9B4D-469A-B718-D84E47A1AF07}" type="parTrans">
      <dgm:prSet/>
      <dgm:spPr/>
      <dgm:t>
        <a:bodyPr/>
        <a:lstStyle/>
        <a:p>
          <a:pPr algn="ctr"/>
          <a:endParaRPr lang="en-US" sz="2800" b="1"/>
        </a:p>
      </dgm:t>
    </dgm:pt>
    <dgm:pt modelId="{10E19DD4-8DC2-4376-B427-F191424B130E}" cxnId="{86316C02-9B4D-469A-B718-D84E47A1AF07}" type="sibTrans">
      <dgm:prSet phldrT="5" phldr="0" custT="1"/>
      <dgm:spPr/>
      <dgm:t>
        <a:bodyPr/>
        <a:lstStyle/>
        <a:p>
          <a:pPr algn="ctr"/>
          <a:r>
            <a:rPr lang="en-US" sz="4000" b="1"/>
            <a:t>5</a:t>
          </a:r>
        </a:p>
      </dgm:t>
    </dgm:pt>
    <dgm:pt modelId="{078845A7-AD8A-4F8A-B353-5EEC5A3F6313}" type="pres">
      <dgm:prSet presAssocID="{E4EE6370-88BE-4E6A-8C38-2A9F5E5DA055}" presName="Name0" presStyleCnt="0">
        <dgm:presLayoutVars>
          <dgm:animLvl val="lvl"/>
          <dgm:resizeHandles val="exact"/>
        </dgm:presLayoutVars>
      </dgm:prSet>
      <dgm:spPr/>
    </dgm:pt>
    <dgm:pt modelId="{5B7EF545-A35B-4A5F-B6B1-32BAD3E501F3}" type="pres">
      <dgm:prSet presAssocID="{AC1B1340-C714-4C46-B8E3-8FE892D2D10B}" presName="compositeNode" presStyleCnt="0">
        <dgm:presLayoutVars>
          <dgm:bulletEnabled val="1"/>
        </dgm:presLayoutVars>
      </dgm:prSet>
      <dgm:spPr/>
    </dgm:pt>
    <dgm:pt modelId="{1B49E321-2F18-42C8-838A-ADE62C4E18CA}" type="pres">
      <dgm:prSet presAssocID="{AC1B1340-C714-4C46-B8E3-8FE892D2D10B}" presName="bgRect" presStyleLbl="bgAccFollowNode1" presStyleIdx="0" presStyleCnt="5"/>
      <dgm:spPr/>
    </dgm:pt>
    <dgm:pt modelId="{59C25AC9-D848-435A-9E1A-4639F00E1C97}" type="pres">
      <dgm:prSet presAssocID="{8276354B-01A7-4AE4-B8C0-7033264F181D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1F5C247D-6B82-4EDC-BA73-F3CE0CE26CE4}" type="pres">
      <dgm:prSet presAssocID="{AC1B1340-C714-4C46-B8E3-8FE892D2D10B}" presName="bottomLine" presStyleLbl="alignNode1" presStyleIdx="1" presStyleCnt="10">
        <dgm:presLayoutVars/>
      </dgm:prSet>
      <dgm:spPr/>
    </dgm:pt>
    <dgm:pt modelId="{C687790A-2FFE-4ABB-B06F-0A8D60464C84}" type="pres">
      <dgm:prSet presAssocID="{AC1B1340-C714-4C46-B8E3-8FE892D2D10B}" presName="nodeText" presStyleLbl="bgAccFollowNode1" presStyleIdx="0" presStyleCnt="5">
        <dgm:presLayoutVars>
          <dgm:bulletEnabled val="1"/>
        </dgm:presLayoutVars>
      </dgm:prSet>
      <dgm:spPr/>
    </dgm:pt>
    <dgm:pt modelId="{F24F9530-0A1C-4825-991C-93B3AA2F5D0D}" type="pres">
      <dgm:prSet presAssocID="{8276354B-01A7-4AE4-B8C0-7033264F181D}" presName="sibTrans" presStyleCnt="0"/>
      <dgm:spPr/>
    </dgm:pt>
    <dgm:pt modelId="{BF248A66-9AC0-466A-9EE6-FCDEC1EB18A1}" type="pres">
      <dgm:prSet presAssocID="{6E3A0DFE-E4F3-4658-8B4B-937AA60B6B3C}" presName="compositeNode" presStyleCnt="0">
        <dgm:presLayoutVars>
          <dgm:bulletEnabled val="1"/>
        </dgm:presLayoutVars>
      </dgm:prSet>
      <dgm:spPr/>
    </dgm:pt>
    <dgm:pt modelId="{F0D60C52-0AB1-4CD2-A1A9-7111DB7EC771}" type="pres">
      <dgm:prSet presAssocID="{6E3A0DFE-E4F3-4658-8B4B-937AA60B6B3C}" presName="bgRect" presStyleLbl="bgAccFollowNode1" presStyleIdx="1" presStyleCnt="5"/>
      <dgm:spPr/>
    </dgm:pt>
    <dgm:pt modelId="{E3564B2C-7361-43F4-BA08-B397B5BB3A38}" type="pres">
      <dgm:prSet presAssocID="{E971A72A-9CFF-4F13-A0D0-CEA2A93E6EB5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709D2D4E-78A4-4332-B02F-707B4C9EC064}" type="pres">
      <dgm:prSet presAssocID="{6E3A0DFE-E4F3-4658-8B4B-937AA60B6B3C}" presName="bottomLine" presStyleLbl="alignNode1" presStyleIdx="3" presStyleCnt="10">
        <dgm:presLayoutVars/>
      </dgm:prSet>
      <dgm:spPr/>
    </dgm:pt>
    <dgm:pt modelId="{98051E5F-15D2-4503-9C47-5BEFC1B448E8}" type="pres">
      <dgm:prSet presAssocID="{6E3A0DFE-E4F3-4658-8B4B-937AA60B6B3C}" presName="nodeText" presStyleLbl="bgAccFollowNode1" presStyleIdx="1" presStyleCnt="5">
        <dgm:presLayoutVars>
          <dgm:bulletEnabled val="1"/>
        </dgm:presLayoutVars>
      </dgm:prSet>
      <dgm:spPr/>
    </dgm:pt>
    <dgm:pt modelId="{07CFDC33-CF0B-44BA-9A98-B180F87F81BA}" type="pres">
      <dgm:prSet presAssocID="{E971A72A-9CFF-4F13-A0D0-CEA2A93E6EB5}" presName="sibTrans" presStyleCnt="0"/>
      <dgm:spPr/>
    </dgm:pt>
    <dgm:pt modelId="{CC903F8B-6EBA-4382-94CA-A6B0D00A5E13}" type="pres">
      <dgm:prSet presAssocID="{38A6725D-CD06-45E0-B79B-2BADC70E2EED}" presName="compositeNode" presStyleCnt="0">
        <dgm:presLayoutVars>
          <dgm:bulletEnabled val="1"/>
        </dgm:presLayoutVars>
      </dgm:prSet>
      <dgm:spPr/>
    </dgm:pt>
    <dgm:pt modelId="{40815DCA-DEDC-416C-9436-2B8C35924F10}" type="pres">
      <dgm:prSet presAssocID="{38A6725D-CD06-45E0-B79B-2BADC70E2EED}" presName="bgRect" presStyleLbl="bgAccFollowNode1" presStyleIdx="2" presStyleCnt="5"/>
      <dgm:spPr/>
    </dgm:pt>
    <dgm:pt modelId="{516BCEAF-A335-4D8E-B529-E5BB4A5AD57B}" type="pres">
      <dgm:prSet presAssocID="{698C4CD1-6134-432E-B324-E16C51D8CCB2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BF86B5B0-0FC9-4211-8EC8-736B2B8DC554}" type="pres">
      <dgm:prSet presAssocID="{38A6725D-CD06-45E0-B79B-2BADC70E2EED}" presName="bottomLine" presStyleLbl="alignNode1" presStyleIdx="5" presStyleCnt="10">
        <dgm:presLayoutVars/>
      </dgm:prSet>
      <dgm:spPr/>
    </dgm:pt>
    <dgm:pt modelId="{B59C9411-FC5C-4FC7-8313-E78893303B30}" type="pres">
      <dgm:prSet presAssocID="{38A6725D-CD06-45E0-B79B-2BADC70E2EED}" presName="nodeText" presStyleLbl="bgAccFollowNode1" presStyleIdx="2" presStyleCnt="5">
        <dgm:presLayoutVars>
          <dgm:bulletEnabled val="1"/>
        </dgm:presLayoutVars>
      </dgm:prSet>
      <dgm:spPr/>
    </dgm:pt>
    <dgm:pt modelId="{A1DE850F-9552-4BCB-94CB-2D531A659FBE}" type="pres">
      <dgm:prSet presAssocID="{698C4CD1-6134-432E-B324-E16C51D8CCB2}" presName="sibTrans" presStyleCnt="0"/>
      <dgm:spPr/>
    </dgm:pt>
    <dgm:pt modelId="{7934CEE7-A78B-4ADA-B968-5DC620B1EDE0}" type="pres">
      <dgm:prSet presAssocID="{19571293-7F29-4CD4-8088-DE8723EB0F99}" presName="compositeNode" presStyleCnt="0">
        <dgm:presLayoutVars>
          <dgm:bulletEnabled val="1"/>
        </dgm:presLayoutVars>
      </dgm:prSet>
      <dgm:spPr/>
    </dgm:pt>
    <dgm:pt modelId="{11DF9AF9-AA8F-4886-834A-D2A87469D7A4}" type="pres">
      <dgm:prSet presAssocID="{19571293-7F29-4CD4-8088-DE8723EB0F99}" presName="bgRect" presStyleLbl="bgAccFollowNode1" presStyleIdx="3" presStyleCnt="5"/>
      <dgm:spPr/>
    </dgm:pt>
    <dgm:pt modelId="{42ADC7EA-D116-4DE2-AB34-53E0B9872AC2}" type="pres">
      <dgm:prSet presAssocID="{C947F128-AE15-48FC-9C38-9BDA3406F35C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2B359D42-7BA1-4F51-9681-B09B6A5C5103}" type="pres">
      <dgm:prSet presAssocID="{19571293-7F29-4CD4-8088-DE8723EB0F99}" presName="bottomLine" presStyleLbl="alignNode1" presStyleIdx="7" presStyleCnt="10">
        <dgm:presLayoutVars/>
      </dgm:prSet>
      <dgm:spPr/>
    </dgm:pt>
    <dgm:pt modelId="{EA8C9F4D-B815-4D29-BB74-9E68A3454B3A}" type="pres">
      <dgm:prSet presAssocID="{19571293-7F29-4CD4-8088-DE8723EB0F99}" presName="nodeText" presStyleLbl="bgAccFollowNode1" presStyleIdx="3" presStyleCnt="5">
        <dgm:presLayoutVars>
          <dgm:bulletEnabled val="1"/>
        </dgm:presLayoutVars>
      </dgm:prSet>
      <dgm:spPr/>
    </dgm:pt>
    <dgm:pt modelId="{891DDCD5-1414-4EAA-87B2-3A28AADA797C}" type="pres">
      <dgm:prSet presAssocID="{C947F128-AE15-48FC-9C38-9BDA3406F35C}" presName="sibTrans" presStyleCnt="0"/>
      <dgm:spPr/>
    </dgm:pt>
    <dgm:pt modelId="{12C17E02-7BFD-4560-B6ED-972EDB5ACC6D}" type="pres">
      <dgm:prSet presAssocID="{42922500-2F52-48EC-A116-B43A34078DA3}" presName="compositeNode" presStyleCnt="0">
        <dgm:presLayoutVars>
          <dgm:bulletEnabled val="1"/>
        </dgm:presLayoutVars>
      </dgm:prSet>
      <dgm:spPr/>
    </dgm:pt>
    <dgm:pt modelId="{F02132CC-C53A-4404-AF7C-9F30A2184AC2}" type="pres">
      <dgm:prSet presAssocID="{42922500-2F52-48EC-A116-B43A34078DA3}" presName="bgRect" presStyleLbl="bgAccFollowNode1" presStyleIdx="4" presStyleCnt="5"/>
      <dgm:spPr/>
    </dgm:pt>
    <dgm:pt modelId="{FE8C7172-86DA-472A-92B7-0300B16366C1}" type="pres">
      <dgm:prSet presAssocID="{10E19DD4-8DC2-4376-B427-F191424B130E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03DAE2D4-C9DD-4182-8650-60B5E8C9D817}" type="pres">
      <dgm:prSet presAssocID="{42922500-2F52-48EC-A116-B43A34078DA3}" presName="bottomLine" presStyleLbl="alignNode1" presStyleIdx="9" presStyleCnt="10">
        <dgm:presLayoutVars/>
      </dgm:prSet>
      <dgm:spPr/>
    </dgm:pt>
    <dgm:pt modelId="{6BCE379F-7E6A-496D-BD45-2D111B975370}" type="pres">
      <dgm:prSet presAssocID="{42922500-2F52-48EC-A116-B43A34078DA3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86316C02-9B4D-469A-B718-D84E47A1AF07}" srcId="{E4EE6370-88BE-4E6A-8C38-2A9F5E5DA055}" destId="{42922500-2F52-48EC-A116-B43A34078DA3}" srcOrd="4" destOrd="0" parTransId="{0654B0C7-75B9-45E3-BE69-08A2261D3C72}" sibTransId="{10E19DD4-8DC2-4376-B427-F191424B130E}"/>
    <dgm:cxn modelId="{A505930A-486D-43A7-B788-F306076895FD}" type="presOf" srcId="{38A6725D-CD06-45E0-B79B-2BADC70E2EED}" destId="{40815DCA-DEDC-416C-9436-2B8C35924F10}" srcOrd="0" destOrd="0" presId="urn:microsoft.com/office/officeart/2016/7/layout/BasicLinearProcessNumbered"/>
    <dgm:cxn modelId="{A7C0EE12-4705-4372-B903-17A7BE8402E7}" type="presOf" srcId="{AC1B1340-C714-4C46-B8E3-8FE892D2D10B}" destId="{1B49E321-2F18-42C8-838A-ADE62C4E18CA}" srcOrd="0" destOrd="0" presId="urn:microsoft.com/office/officeart/2016/7/layout/BasicLinearProcessNumbered"/>
    <dgm:cxn modelId="{4A46BB21-3E32-47C0-BE50-AC90F1DF1D69}" type="presOf" srcId="{19571293-7F29-4CD4-8088-DE8723EB0F99}" destId="{11DF9AF9-AA8F-4886-834A-D2A87469D7A4}" srcOrd="0" destOrd="0" presId="urn:microsoft.com/office/officeart/2016/7/layout/BasicLinearProcessNumbered"/>
    <dgm:cxn modelId="{D0624D24-9921-49D9-AEB7-D7143BCFA216}" type="presOf" srcId="{10E19DD4-8DC2-4376-B427-F191424B130E}" destId="{FE8C7172-86DA-472A-92B7-0300B16366C1}" srcOrd="0" destOrd="0" presId="urn:microsoft.com/office/officeart/2016/7/layout/BasicLinearProcessNumbered"/>
    <dgm:cxn modelId="{EFA42428-F3BD-4747-AE6F-35F6A77D5AC6}" type="presOf" srcId="{42922500-2F52-48EC-A116-B43A34078DA3}" destId="{6BCE379F-7E6A-496D-BD45-2D111B975370}" srcOrd="1" destOrd="0" presId="urn:microsoft.com/office/officeart/2016/7/layout/BasicLinearProcessNumbered"/>
    <dgm:cxn modelId="{0B2A662C-E071-4B9F-88F4-F84A54917233}" type="presOf" srcId="{698C4CD1-6134-432E-B324-E16C51D8CCB2}" destId="{516BCEAF-A335-4D8E-B529-E5BB4A5AD57B}" srcOrd="0" destOrd="0" presId="urn:microsoft.com/office/officeart/2016/7/layout/BasicLinearProcessNumbered"/>
    <dgm:cxn modelId="{9723F12D-01FA-4462-8C9A-5727DD6C2C27}" srcId="{E4EE6370-88BE-4E6A-8C38-2A9F5E5DA055}" destId="{19571293-7F29-4CD4-8088-DE8723EB0F99}" srcOrd="3" destOrd="0" parTransId="{79EB2ED9-58DC-4C80-9B58-7F4422FBB7BC}" sibTransId="{C947F128-AE15-48FC-9C38-9BDA3406F35C}"/>
    <dgm:cxn modelId="{F1915D3B-3173-4A70-8200-66EC2D49A4A3}" type="presOf" srcId="{38A6725D-CD06-45E0-B79B-2BADC70E2EED}" destId="{B59C9411-FC5C-4FC7-8313-E78893303B30}" srcOrd="1" destOrd="0" presId="urn:microsoft.com/office/officeart/2016/7/layout/BasicLinearProcessNumbered"/>
    <dgm:cxn modelId="{2C3B5666-0F53-4DD5-9BA8-4B0D1D2D03D5}" type="presOf" srcId="{6E3A0DFE-E4F3-4658-8B4B-937AA60B6B3C}" destId="{F0D60C52-0AB1-4CD2-A1A9-7111DB7EC771}" srcOrd="0" destOrd="0" presId="urn:microsoft.com/office/officeart/2016/7/layout/BasicLinearProcessNumbered"/>
    <dgm:cxn modelId="{1554FF47-8E93-4A16-BCA0-5932584F0A8F}" srcId="{E4EE6370-88BE-4E6A-8C38-2A9F5E5DA055}" destId="{AC1B1340-C714-4C46-B8E3-8FE892D2D10B}" srcOrd="0" destOrd="0" parTransId="{1F029212-C27A-4BA4-B63A-1226DF8A6C33}" sibTransId="{8276354B-01A7-4AE4-B8C0-7033264F181D}"/>
    <dgm:cxn modelId="{1C7DD468-3515-467B-982B-E1883DDC697C}" type="presOf" srcId="{E4EE6370-88BE-4E6A-8C38-2A9F5E5DA055}" destId="{078845A7-AD8A-4F8A-B353-5EEC5A3F6313}" srcOrd="0" destOrd="0" presId="urn:microsoft.com/office/officeart/2016/7/layout/BasicLinearProcessNumbered"/>
    <dgm:cxn modelId="{1842314E-5E65-4907-AB2A-08E473A3DFB4}" srcId="{E4EE6370-88BE-4E6A-8C38-2A9F5E5DA055}" destId="{38A6725D-CD06-45E0-B79B-2BADC70E2EED}" srcOrd="2" destOrd="0" parTransId="{8114BEE7-78D1-4574-8532-317BEAA6E989}" sibTransId="{698C4CD1-6134-432E-B324-E16C51D8CCB2}"/>
    <dgm:cxn modelId="{AFAC877B-3E25-4E3F-932D-97E211C9087E}" type="presOf" srcId="{6E3A0DFE-E4F3-4658-8B4B-937AA60B6B3C}" destId="{98051E5F-15D2-4503-9C47-5BEFC1B448E8}" srcOrd="1" destOrd="0" presId="urn:microsoft.com/office/officeart/2016/7/layout/BasicLinearProcessNumbered"/>
    <dgm:cxn modelId="{C7D4F19E-EDAB-4C0A-BAF3-E24FCB0A06BA}" type="presOf" srcId="{C947F128-AE15-48FC-9C38-9BDA3406F35C}" destId="{42ADC7EA-D116-4DE2-AB34-53E0B9872AC2}" srcOrd="0" destOrd="0" presId="urn:microsoft.com/office/officeart/2016/7/layout/BasicLinearProcessNumbered"/>
    <dgm:cxn modelId="{88C704BA-BC03-4AFD-8463-7ADE493EDEA9}" type="presOf" srcId="{AC1B1340-C714-4C46-B8E3-8FE892D2D10B}" destId="{C687790A-2FFE-4ABB-B06F-0A8D60464C84}" srcOrd="1" destOrd="0" presId="urn:microsoft.com/office/officeart/2016/7/layout/BasicLinearProcessNumbered"/>
    <dgm:cxn modelId="{0AE57AD2-1A00-4350-B536-36F2FC4097E4}" type="presOf" srcId="{8276354B-01A7-4AE4-B8C0-7033264F181D}" destId="{59C25AC9-D848-435A-9E1A-4639F00E1C97}" srcOrd="0" destOrd="0" presId="urn:microsoft.com/office/officeart/2016/7/layout/BasicLinearProcessNumbered"/>
    <dgm:cxn modelId="{44BD8CD7-3D6A-49CE-9A43-5E9CED819C05}" type="presOf" srcId="{19571293-7F29-4CD4-8088-DE8723EB0F99}" destId="{EA8C9F4D-B815-4D29-BB74-9E68A3454B3A}" srcOrd="1" destOrd="0" presId="urn:microsoft.com/office/officeart/2016/7/layout/BasicLinearProcessNumbered"/>
    <dgm:cxn modelId="{5B1C15F0-B0A1-4E45-8156-28FDDFA97CC6}" type="presOf" srcId="{42922500-2F52-48EC-A116-B43A34078DA3}" destId="{F02132CC-C53A-4404-AF7C-9F30A2184AC2}" srcOrd="0" destOrd="0" presId="urn:microsoft.com/office/officeart/2016/7/layout/BasicLinearProcessNumbered"/>
    <dgm:cxn modelId="{3F473FF9-97C9-4F57-BB04-F29279DA8B1A}" type="presOf" srcId="{E971A72A-9CFF-4F13-A0D0-CEA2A93E6EB5}" destId="{E3564B2C-7361-43F4-BA08-B397B5BB3A38}" srcOrd="0" destOrd="0" presId="urn:microsoft.com/office/officeart/2016/7/layout/BasicLinearProcessNumbered"/>
    <dgm:cxn modelId="{6D154EFF-E096-494F-B661-2A70A79A4D8A}" srcId="{E4EE6370-88BE-4E6A-8C38-2A9F5E5DA055}" destId="{6E3A0DFE-E4F3-4658-8B4B-937AA60B6B3C}" srcOrd="1" destOrd="0" parTransId="{583EC49F-2B01-488E-8130-8C07D9CCD0E8}" sibTransId="{E971A72A-9CFF-4F13-A0D0-CEA2A93E6EB5}"/>
    <dgm:cxn modelId="{CE2398EA-2861-4672-9DDB-2DE2EB555A46}" type="presParOf" srcId="{078845A7-AD8A-4F8A-B353-5EEC5A3F6313}" destId="{5B7EF545-A35B-4A5F-B6B1-32BAD3E501F3}" srcOrd="0" destOrd="0" presId="urn:microsoft.com/office/officeart/2016/7/layout/BasicLinearProcessNumbered"/>
    <dgm:cxn modelId="{393387CC-1DAE-4F0D-86EA-BE1CA319E542}" type="presParOf" srcId="{5B7EF545-A35B-4A5F-B6B1-32BAD3E501F3}" destId="{1B49E321-2F18-42C8-838A-ADE62C4E18CA}" srcOrd="0" destOrd="0" presId="urn:microsoft.com/office/officeart/2016/7/layout/BasicLinearProcessNumbered"/>
    <dgm:cxn modelId="{9C78D2D3-149E-46BE-9236-A3EC8C048C29}" type="presParOf" srcId="{5B7EF545-A35B-4A5F-B6B1-32BAD3E501F3}" destId="{59C25AC9-D848-435A-9E1A-4639F00E1C97}" srcOrd="1" destOrd="0" presId="urn:microsoft.com/office/officeart/2016/7/layout/BasicLinearProcessNumbered"/>
    <dgm:cxn modelId="{A67209E2-C218-428A-AF17-A8793B6BAEA5}" type="presParOf" srcId="{5B7EF545-A35B-4A5F-B6B1-32BAD3E501F3}" destId="{1F5C247D-6B82-4EDC-BA73-F3CE0CE26CE4}" srcOrd="2" destOrd="0" presId="urn:microsoft.com/office/officeart/2016/7/layout/BasicLinearProcessNumbered"/>
    <dgm:cxn modelId="{0839B588-D1A2-43E7-896D-4D2EDBB5ACFD}" type="presParOf" srcId="{5B7EF545-A35B-4A5F-B6B1-32BAD3E501F3}" destId="{C687790A-2FFE-4ABB-B06F-0A8D60464C84}" srcOrd="3" destOrd="0" presId="urn:microsoft.com/office/officeart/2016/7/layout/BasicLinearProcessNumbered"/>
    <dgm:cxn modelId="{DE1B250D-A102-450C-AFFB-2E3D5DECB4ED}" type="presParOf" srcId="{078845A7-AD8A-4F8A-B353-5EEC5A3F6313}" destId="{F24F9530-0A1C-4825-991C-93B3AA2F5D0D}" srcOrd="1" destOrd="0" presId="urn:microsoft.com/office/officeart/2016/7/layout/BasicLinearProcessNumbered"/>
    <dgm:cxn modelId="{6CD4B88F-4B5E-4BB8-995D-F43EB2E7ECF7}" type="presParOf" srcId="{078845A7-AD8A-4F8A-B353-5EEC5A3F6313}" destId="{BF248A66-9AC0-466A-9EE6-FCDEC1EB18A1}" srcOrd="2" destOrd="0" presId="urn:microsoft.com/office/officeart/2016/7/layout/BasicLinearProcessNumbered"/>
    <dgm:cxn modelId="{8B4D9A24-8909-4681-A068-C006070FFBD5}" type="presParOf" srcId="{BF248A66-9AC0-466A-9EE6-FCDEC1EB18A1}" destId="{F0D60C52-0AB1-4CD2-A1A9-7111DB7EC771}" srcOrd="0" destOrd="0" presId="urn:microsoft.com/office/officeart/2016/7/layout/BasicLinearProcessNumbered"/>
    <dgm:cxn modelId="{BA5DFFF7-3F6D-40A7-8600-5F439A3A80B8}" type="presParOf" srcId="{BF248A66-9AC0-466A-9EE6-FCDEC1EB18A1}" destId="{E3564B2C-7361-43F4-BA08-B397B5BB3A38}" srcOrd="1" destOrd="0" presId="urn:microsoft.com/office/officeart/2016/7/layout/BasicLinearProcessNumbered"/>
    <dgm:cxn modelId="{1F0F0B66-25FE-4ADA-A436-8D895BC1EFF3}" type="presParOf" srcId="{BF248A66-9AC0-466A-9EE6-FCDEC1EB18A1}" destId="{709D2D4E-78A4-4332-B02F-707B4C9EC064}" srcOrd="2" destOrd="0" presId="urn:microsoft.com/office/officeart/2016/7/layout/BasicLinearProcessNumbered"/>
    <dgm:cxn modelId="{55DA41DF-B914-4150-B9AC-5718537FF133}" type="presParOf" srcId="{BF248A66-9AC0-466A-9EE6-FCDEC1EB18A1}" destId="{98051E5F-15D2-4503-9C47-5BEFC1B448E8}" srcOrd="3" destOrd="0" presId="urn:microsoft.com/office/officeart/2016/7/layout/BasicLinearProcessNumbered"/>
    <dgm:cxn modelId="{0A5A910F-FA83-463F-BB52-0A3AC3670B46}" type="presParOf" srcId="{078845A7-AD8A-4F8A-B353-5EEC5A3F6313}" destId="{07CFDC33-CF0B-44BA-9A98-B180F87F81BA}" srcOrd="3" destOrd="0" presId="urn:microsoft.com/office/officeart/2016/7/layout/BasicLinearProcessNumbered"/>
    <dgm:cxn modelId="{D8E87844-B72F-4958-8B2C-E30F7EC19345}" type="presParOf" srcId="{078845A7-AD8A-4F8A-B353-5EEC5A3F6313}" destId="{CC903F8B-6EBA-4382-94CA-A6B0D00A5E13}" srcOrd="4" destOrd="0" presId="urn:microsoft.com/office/officeart/2016/7/layout/BasicLinearProcessNumbered"/>
    <dgm:cxn modelId="{F1EF2F1C-9BCE-4D32-8603-C618F741379C}" type="presParOf" srcId="{CC903F8B-6EBA-4382-94CA-A6B0D00A5E13}" destId="{40815DCA-DEDC-416C-9436-2B8C35924F10}" srcOrd="0" destOrd="0" presId="urn:microsoft.com/office/officeart/2016/7/layout/BasicLinearProcessNumbered"/>
    <dgm:cxn modelId="{3B441FEC-5862-4B0D-B175-93D6DA6C8538}" type="presParOf" srcId="{CC903F8B-6EBA-4382-94CA-A6B0D00A5E13}" destId="{516BCEAF-A335-4D8E-B529-E5BB4A5AD57B}" srcOrd="1" destOrd="0" presId="urn:microsoft.com/office/officeart/2016/7/layout/BasicLinearProcessNumbered"/>
    <dgm:cxn modelId="{0975EF9E-F8F1-401F-96DB-6FAA4DFB456C}" type="presParOf" srcId="{CC903F8B-6EBA-4382-94CA-A6B0D00A5E13}" destId="{BF86B5B0-0FC9-4211-8EC8-736B2B8DC554}" srcOrd="2" destOrd="0" presId="urn:microsoft.com/office/officeart/2016/7/layout/BasicLinearProcessNumbered"/>
    <dgm:cxn modelId="{9CF14F26-B493-4759-9EED-8769B636E79B}" type="presParOf" srcId="{CC903F8B-6EBA-4382-94CA-A6B0D00A5E13}" destId="{B59C9411-FC5C-4FC7-8313-E78893303B30}" srcOrd="3" destOrd="0" presId="urn:microsoft.com/office/officeart/2016/7/layout/BasicLinearProcessNumbered"/>
    <dgm:cxn modelId="{8F1C6035-172A-4086-85D5-7EB4AA05E6F9}" type="presParOf" srcId="{078845A7-AD8A-4F8A-B353-5EEC5A3F6313}" destId="{A1DE850F-9552-4BCB-94CB-2D531A659FBE}" srcOrd="5" destOrd="0" presId="urn:microsoft.com/office/officeart/2016/7/layout/BasicLinearProcessNumbered"/>
    <dgm:cxn modelId="{6B06C109-4826-4843-A63D-F7C695D95FF3}" type="presParOf" srcId="{078845A7-AD8A-4F8A-B353-5EEC5A3F6313}" destId="{7934CEE7-A78B-4ADA-B968-5DC620B1EDE0}" srcOrd="6" destOrd="0" presId="urn:microsoft.com/office/officeart/2016/7/layout/BasicLinearProcessNumbered"/>
    <dgm:cxn modelId="{0C2E10A4-8EB9-4A1B-BEFD-C475546F52CA}" type="presParOf" srcId="{7934CEE7-A78B-4ADA-B968-5DC620B1EDE0}" destId="{11DF9AF9-AA8F-4886-834A-D2A87469D7A4}" srcOrd="0" destOrd="0" presId="urn:microsoft.com/office/officeart/2016/7/layout/BasicLinearProcessNumbered"/>
    <dgm:cxn modelId="{58243DE8-9E20-4689-BF44-5E1D6196BFEE}" type="presParOf" srcId="{7934CEE7-A78B-4ADA-B968-5DC620B1EDE0}" destId="{42ADC7EA-D116-4DE2-AB34-53E0B9872AC2}" srcOrd="1" destOrd="0" presId="urn:microsoft.com/office/officeart/2016/7/layout/BasicLinearProcessNumbered"/>
    <dgm:cxn modelId="{71E3CD20-E8E3-4C2A-8352-19726638CB13}" type="presParOf" srcId="{7934CEE7-A78B-4ADA-B968-5DC620B1EDE0}" destId="{2B359D42-7BA1-4F51-9681-B09B6A5C5103}" srcOrd="2" destOrd="0" presId="urn:microsoft.com/office/officeart/2016/7/layout/BasicLinearProcessNumbered"/>
    <dgm:cxn modelId="{6219FB82-7E8D-4F5E-AF33-57F9261ED18C}" type="presParOf" srcId="{7934CEE7-A78B-4ADA-B968-5DC620B1EDE0}" destId="{EA8C9F4D-B815-4D29-BB74-9E68A3454B3A}" srcOrd="3" destOrd="0" presId="urn:microsoft.com/office/officeart/2016/7/layout/BasicLinearProcessNumbered"/>
    <dgm:cxn modelId="{252F4A1B-A023-4683-96D8-E2BE46FDDDE1}" type="presParOf" srcId="{078845A7-AD8A-4F8A-B353-5EEC5A3F6313}" destId="{891DDCD5-1414-4EAA-87B2-3A28AADA797C}" srcOrd="7" destOrd="0" presId="urn:microsoft.com/office/officeart/2016/7/layout/BasicLinearProcessNumbered"/>
    <dgm:cxn modelId="{BBE18739-9EEC-4A4C-B728-2B6DCC098646}" type="presParOf" srcId="{078845A7-AD8A-4F8A-B353-5EEC5A3F6313}" destId="{12C17E02-7BFD-4560-B6ED-972EDB5ACC6D}" srcOrd="8" destOrd="0" presId="urn:microsoft.com/office/officeart/2016/7/layout/BasicLinearProcessNumbered"/>
    <dgm:cxn modelId="{A6139920-44D7-4F07-AE98-5F898C85F2F0}" type="presParOf" srcId="{12C17E02-7BFD-4560-B6ED-972EDB5ACC6D}" destId="{F02132CC-C53A-4404-AF7C-9F30A2184AC2}" srcOrd="0" destOrd="0" presId="urn:microsoft.com/office/officeart/2016/7/layout/BasicLinearProcessNumbered"/>
    <dgm:cxn modelId="{232822DB-2F0A-471C-AFAF-800F0A04466B}" type="presParOf" srcId="{12C17E02-7BFD-4560-B6ED-972EDB5ACC6D}" destId="{FE8C7172-86DA-472A-92B7-0300B16366C1}" srcOrd="1" destOrd="0" presId="urn:microsoft.com/office/officeart/2016/7/layout/BasicLinearProcessNumbered"/>
    <dgm:cxn modelId="{5FDE91F7-18AE-408B-A496-8194593FC9EF}" type="presParOf" srcId="{12C17E02-7BFD-4560-B6ED-972EDB5ACC6D}" destId="{03DAE2D4-C9DD-4182-8650-60B5E8C9D817}" srcOrd="2" destOrd="0" presId="urn:microsoft.com/office/officeart/2016/7/layout/BasicLinearProcessNumbered"/>
    <dgm:cxn modelId="{40924045-CC5C-4FB0-913F-602578B72677}" type="presParOf" srcId="{12C17E02-7BFD-4560-B6ED-972EDB5ACC6D}" destId="{6BCE379F-7E6A-496D-BD45-2D111B97537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D17D56-8F6C-406F-803A-706D32749BF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3FA0D2-FF5A-4C67-80FB-59FB350A3D33}">
      <dgm:prSet/>
      <dgm:spPr/>
      <dgm:t>
        <a:bodyPr/>
        <a:lstStyle/>
        <a:p>
          <a:pPr algn="ctr"/>
          <a:r>
            <a:rPr lang="en-US"/>
            <a:t>Comparing dissimilar facilities (rural vs. hospital)</a:t>
          </a:r>
        </a:p>
      </dgm:t>
    </dgm:pt>
    <dgm:pt modelId="{D658BAAC-7D12-4640-8445-296FF552C0BE}" cxnId="{FC97C9AB-834D-44B9-8725-B1779442429F}" type="parTrans">
      <dgm:prSet/>
      <dgm:spPr/>
      <dgm:t>
        <a:bodyPr/>
        <a:lstStyle/>
        <a:p>
          <a:pPr algn="ctr"/>
          <a:endParaRPr lang="en-US"/>
        </a:p>
      </dgm:t>
    </dgm:pt>
    <dgm:pt modelId="{EB42B7D6-F3BA-4647-910D-FD43FAF35EB7}" cxnId="{FC97C9AB-834D-44B9-8725-B1779442429F}" type="sibTrans">
      <dgm:prSet phldrT="01" phldr="0"/>
      <dgm:spPr/>
      <dgm:t>
        <a:bodyPr/>
        <a:lstStyle/>
        <a:p>
          <a:pPr algn="ctr"/>
          <a:r>
            <a:rPr lang="en-US"/>
            <a:t>01</a:t>
          </a:r>
        </a:p>
      </dgm:t>
    </dgm:pt>
    <dgm:pt modelId="{062A1B12-9642-4681-90D5-4E239E596B4D}">
      <dgm:prSet/>
      <dgm:spPr/>
      <dgm:t>
        <a:bodyPr/>
        <a:lstStyle/>
        <a:p>
          <a:pPr algn="ctr"/>
          <a:r>
            <a:rPr lang="en-US"/>
            <a:t>Using poor-quality or outdated data</a:t>
          </a:r>
        </a:p>
      </dgm:t>
    </dgm:pt>
    <dgm:pt modelId="{B1DB751F-7008-4006-8715-3DED82723FE9}" cxnId="{E582233E-E99B-4DD3-BE71-CF1B2A81D9F7}" type="parTrans">
      <dgm:prSet/>
      <dgm:spPr/>
      <dgm:t>
        <a:bodyPr/>
        <a:lstStyle/>
        <a:p>
          <a:pPr algn="ctr"/>
          <a:endParaRPr lang="en-US"/>
        </a:p>
      </dgm:t>
    </dgm:pt>
    <dgm:pt modelId="{86CCAE69-3F58-4277-92B8-4CA65158BCB9}" cxnId="{E582233E-E99B-4DD3-BE71-CF1B2A81D9F7}" type="sibTrans">
      <dgm:prSet phldrT="02" phldr="0"/>
      <dgm:spPr/>
      <dgm:t>
        <a:bodyPr/>
        <a:lstStyle/>
        <a:p>
          <a:pPr algn="ctr"/>
          <a:r>
            <a:rPr lang="en-US"/>
            <a:t>02</a:t>
          </a:r>
        </a:p>
      </dgm:t>
    </dgm:pt>
    <dgm:pt modelId="{D611F7C8-4FCA-4A99-91D0-AF23A518B9D4}">
      <dgm:prSet/>
      <dgm:spPr/>
      <dgm:t>
        <a:bodyPr/>
        <a:lstStyle/>
        <a:p>
          <a:pPr algn="ctr"/>
          <a:r>
            <a:rPr lang="en-US"/>
            <a:t>Ignoring contextual factors (population, staffing)</a:t>
          </a:r>
        </a:p>
      </dgm:t>
    </dgm:pt>
    <dgm:pt modelId="{ABF39052-AB67-4CAB-8025-B3132FC9829B}" cxnId="{79686AF1-4C98-4C7F-A134-B9A16D6E34AE}" type="parTrans">
      <dgm:prSet/>
      <dgm:spPr/>
      <dgm:t>
        <a:bodyPr/>
        <a:lstStyle/>
        <a:p>
          <a:pPr algn="ctr"/>
          <a:endParaRPr lang="en-US"/>
        </a:p>
      </dgm:t>
    </dgm:pt>
    <dgm:pt modelId="{3FD35E84-92A7-4C64-A01C-26C3B6E2D603}" cxnId="{79686AF1-4C98-4C7F-A134-B9A16D6E34AE}" type="sibTrans">
      <dgm:prSet phldrT="03" phldr="0"/>
      <dgm:spPr/>
      <dgm:t>
        <a:bodyPr/>
        <a:lstStyle/>
        <a:p>
          <a:pPr algn="ctr"/>
          <a:r>
            <a:rPr lang="en-US"/>
            <a:t>03</a:t>
          </a:r>
        </a:p>
      </dgm:t>
    </dgm:pt>
    <dgm:pt modelId="{FF783918-762A-41C6-A199-215763474F0F}" type="pres">
      <dgm:prSet presAssocID="{DFD17D56-8F6C-406F-803A-706D32749BF7}" presName="Name0" presStyleCnt="0">
        <dgm:presLayoutVars>
          <dgm:animLvl val="lvl"/>
          <dgm:resizeHandles val="exact"/>
        </dgm:presLayoutVars>
      </dgm:prSet>
      <dgm:spPr/>
    </dgm:pt>
    <dgm:pt modelId="{8BC54A72-9A75-4081-BFA5-03A47FA69AFB}" type="pres">
      <dgm:prSet presAssocID="{FA3FA0D2-FF5A-4C67-80FB-59FB350A3D33}" presName="compositeNode" presStyleCnt="0">
        <dgm:presLayoutVars>
          <dgm:bulletEnabled val="1"/>
        </dgm:presLayoutVars>
      </dgm:prSet>
      <dgm:spPr/>
    </dgm:pt>
    <dgm:pt modelId="{86C454DC-8CB1-4AB2-B588-111D31886D9C}" type="pres">
      <dgm:prSet presAssocID="{FA3FA0D2-FF5A-4C67-80FB-59FB350A3D33}" presName="bgRect" presStyleLbl="alignNode1" presStyleIdx="0" presStyleCnt="3"/>
      <dgm:spPr/>
    </dgm:pt>
    <dgm:pt modelId="{8008A5B6-E92D-4901-A7AA-108569797F8D}" type="pres">
      <dgm:prSet presAssocID="{EB42B7D6-F3BA-4647-910D-FD43FAF35EB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4B68A5C-46B0-4691-8763-7B10B9FD2CE2}" type="pres">
      <dgm:prSet presAssocID="{FA3FA0D2-FF5A-4C67-80FB-59FB350A3D33}" presName="nodeRect" presStyleLbl="alignNode1" presStyleIdx="0" presStyleCnt="3">
        <dgm:presLayoutVars>
          <dgm:bulletEnabled val="1"/>
        </dgm:presLayoutVars>
      </dgm:prSet>
      <dgm:spPr/>
    </dgm:pt>
    <dgm:pt modelId="{E1F2A14B-5E27-4921-BB48-0F8511AB3E2D}" type="pres">
      <dgm:prSet presAssocID="{EB42B7D6-F3BA-4647-910D-FD43FAF35EB7}" presName="sibTrans" presStyleCnt="0"/>
      <dgm:spPr/>
    </dgm:pt>
    <dgm:pt modelId="{23C80BF1-5859-4DD3-B3B3-A1D0B0B4FB33}" type="pres">
      <dgm:prSet presAssocID="{062A1B12-9642-4681-90D5-4E239E596B4D}" presName="compositeNode" presStyleCnt="0">
        <dgm:presLayoutVars>
          <dgm:bulletEnabled val="1"/>
        </dgm:presLayoutVars>
      </dgm:prSet>
      <dgm:spPr/>
    </dgm:pt>
    <dgm:pt modelId="{1B31325D-C24A-400D-B7BF-A324C8E614D9}" type="pres">
      <dgm:prSet presAssocID="{062A1B12-9642-4681-90D5-4E239E596B4D}" presName="bgRect" presStyleLbl="alignNode1" presStyleIdx="1" presStyleCnt="3"/>
      <dgm:spPr/>
    </dgm:pt>
    <dgm:pt modelId="{A7CDDAB1-3A42-4C55-A0F4-A7443D4A6F36}" type="pres">
      <dgm:prSet presAssocID="{86CCAE69-3F58-4277-92B8-4CA65158BCB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C7B961A-E3A7-4F13-B1B7-BEB32F5AB964}" type="pres">
      <dgm:prSet presAssocID="{062A1B12-9642-4681-90D5-4E239E596B4D}" presName="nodeRect" presStyleLbl="alignNode1" presStyleIdx="1" presStyleCnt="3">
        <dgm:presLayoutVars>
          <dgm:bulletEnabled val="1"/>
        </dgm:presLayoutVars>
      </dgm:prSet>
      <dgm:spPr/>
    </dgm:pt>
    <dgm:pt modelId="{BD26BC93-6AFB-4AED-99C5-B4C3BAD11570}" type="pres">
      <dgm:prSet presAssocID="{86CCAE69-3F58-4277-92B8-4CA65158BCB9}" presName="sibTrans" presStyleCnt="0"/>
      <dgm:spPr/>
    </dgm:pt>
    <dgm:pt modelId="{1B22A611-2418-420A-95B2-70A06BEFD4D8}" type="pres">
      <dgm:prSet presAssocID="{D611F7C8-4FCA-4A99-91D0-AF23A518B9D4}" presName="compositeNode" presStyleCnt="0">
        <dgm:presLayoutVars>
          <dgm:bulletEnabled val="1"/>
        </dgm:presLayoutVars>
      </dgm:prSet>
      <dgm:spPr/>
    </dgm:pt>
    <dgm:pt modelId="{F9FDD1F0-A626-4979-84E5-8C56CBAE88D1}" type="pres">
      <dgm:prSet presAssocID="{D611F7C8-4FCA-4A99-91D0-AF23A518B9D4}" presName="bgRect" presStyleLbl="alignNode1" presStyleIdx="2" presStyleCnt="3"/>
      <dgm:spPr/>
    </dgm:pt>
    <dgm:pt modelId="{09F729C5-C320-43D4-AB50-42D4F89FF4FD}" type="pres">
      <dgm:prSet presAssocID="{3FD35E84-92A7-4C64-A01C-26C3B6E2D60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F12C13D-5BED-495D-A62E-96B567F1BB42}" type="pres">
      <dgm:prSet presAssocID="{D611F7C8-4FCA-4A99-91D0-AF23A518B9D4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A1BBC0C-E8FE-44FC-8FF4-3B616B359910}" type="presOf" srcId="{86CCAE69-3F58-4277-92B8-4CA65158BCB9}" destId="{A7CDDAB1-3A42-4C55-A0F4-A7443D4A6F36}" srcOrd="0" destOrd="0" presId="urn:microsoft.com/office/officeart/2016/7/layout/LinearBlockProcessNumbered"/>
    <dgm:cxn modelId="{1F6D6812-468A-4014-A25E-7A0B4405BFBA}" type="presOf" srcId="{062A1B12-9642-4681-90D5-4E239E596B4D}" destId="{AC7B961A-E3A7-4F13-B1B7-BEB32F5AB964}" srcOrd="1" destOrd="0" presId="urn:microsoft.com/office/officeart/2016/7/layout/LinearBlockProcessNumbered"/>
    <dgm:cxn modelId="{3FD0621D-2695-45E2-BDF3-04EA67403E7E}" type="presOf" srcId="{EB42B7D6-F3BA-4647-910D-FD43FAF35EB7}" destId="{8008A5B6-E92D-4901-A7AA-108569797F8D}" srcOrd="0" destOrd="0" presId="urn:microsoft.com/office/officeart/2016/7/layout/LinearBlockProcessNumbered"/>
    <dgm:cxn modelId="{E582233E-E99B-4DD3-BE71-CF1B2A81D9F7}" srcId="{DFD17D56-8F6C-406F-803A-706D32749BF7}" destId="{062A1B12-9642-4681-90D5-4E239E596B4D}" srcOrd="1" destOrd="0" parTransId="{B1DB751F-7008-4006-8715-3DED82723FE9}" sibTransId="{86CCAE69-3F58-4277-92B8-4CA65158BCB9}"/>
    <dgm:cxn modelId="{B75ED55E-BB56-4A76-9E29-28E30CA4F9FD}" type="presOf" srcId="{3FD35E84-92A7-4C64-A01C-26C3B6E2D603}" destId="{09F729C5-C320-43D4-AB50-42D4F89FF4FD}" srcOrd="0" destOrd="0" presId="urn:microsoft.com/office/officeart/2016/7/layout/LinearBlockProcessNumbered"/>
    <dgm:cxn modelId="{7FE23D51-5B07-4297-B48F-9232A2283385}" type="presOf" srcId="{D611F7C8-4FCA-4A99-91D0-AF23A518B9D4}" destId="{DF12C13D-5BED-495D-A62E-96B567F1BB42}" srcOrd="1" destOrd="0" presId="urn:microsoft.com/office/officeart/2016/7/layout/LinearBlockProcessNumbered"/>
    <dgm:cxn modelId="{CF9E1759-E895-47B3-8C45-C30B92D89895}" type="presOf" srcId="{DFD17D56-8F6C-406F-803A-706D32749BF7}" destId="{FF783918-762A-41C6-A199-215763474F0F}" srcOrd="0" destOrd="0" presId="urn:microsoft.com/office/officeart/2016/7/layout/LinearBlockProcessNumbered"/>
    <dgm:cxn modelId="{FC97C9AB-834D-44B9-8725-B1779442429F}" srcId="{DFD17D56-8F6C-406F-803A-706D32749BF7}" destId="{FA3FA0D2-FF5A-4C67-80FB-59FB350A3D33}" srcOrd="0" destOrd="0" parTransId="{D658BAAC-7D12-4640-8445-296FF552C0BE}" sibTransId="{EB42B7D6-F3BA-4647-910D-FD43FAF35EB7}"/>
    <dgm:cxn modelId="{3E9295BD-4D6C-4AD2-93A0-1255B593A342}" type="presOf" srcId="{FA3FA0D2-FF5A-4C67-80FB-59FB350A3D33}" destId="{24B68A5C-46B0-4691-8763-7B10B9FD2CE2}" srcOrd="1" destOrd="0" presId="urn:microsoft.com/office/officeart/2016/7/layout/LinearBlockProcessNumbered"/>
    <dgm:cxn modelId="{460992E7-1624-4413-AB17-8ABF7DB308F3}" type="presOf" srcId="{D611F7C8-4FCA-4A99-91D0-AF23A518B9D4}" destId="{F9FDD1F0-A626-4979-84E5-8C56CBAE88D1}" srcOrd="0" destOrd="0" presId="urn:microsoft.com/office/officeart/2016/7/layout/LinearBlockProcessNumbered"/>
    <dgm:cxn modelId="{386D27E9-791D-4992-8625-25D77ACE0A78}" type="presOf" srcId="{FA3FA0D2-FF5A-4C67-80FB-59FB350A3D33}" destId="{86C454DC-8CB1-4AB2-B588-111D31886D9C}" srcOrd="0" destOrd="0" presId="urn:microsoft.com/office/officeart/2016/7/layout/LinearBlockProcessNumbered"/>
    <dgm:cxn modelId="{BF9D4EEA-DCEB-4D64-BFA2-6A23FA523807}" type="presOf" srcId="{062A1B12-9642-4681-90D5-4E239E596B4D}" destId="{1B31325D-C24A-400D-B7BF-A324C8E614D9}" srcOrd="0" destOrd="0" presId="urn:microsoft.com/office/officeart/2016/7/layout/LinearBlockProcessNumbered"/>
    <dgm:cxn modelId="{79686AF1-4C98-4C7F-A134-B9A16D6E34AE}" srcId="{DFD17D56-8F6C-406F-803A-706D32749BF7}" destId="{D611F7C8-4FCA-4A99-91D0-AF23A518B9D4}" srcOrd="2" destOrd="0" parTransId="{ABF39052-AB67-4CAB-8025-B3132FC9829B}" sibTransId="{3FD35E84-92A7-4C64-A01C-26C3B6E2D603}"/>
    <dgm:cxn modelId="{252CCB1F-5E40-46BA-9A1D-A7717AE4235B}" type="presParOf" srcId="{FF783918-762A-41C6-A199-215763474F0F}" destId="{8BC54A72-9A75-4081-BFA5-03A47FA69AFB}" srcOrd="0" destOrd="0" presId="urn:microsoft.com/office/officeart/2016/7/layout/LinearBlockProcessNumbered"/>
    <dgm:cxn modelId="{360FBD83-D585-4A5C-855C-34EBEF9EE3DB}" type="presParOf" srcId="{8BC54A72-9A75-4081-BFA5-03A47FA69AFB}" destId="{86C454DC-8CB1-4AB2-B588-111D31886D9C}" srcOrd="0" destOrd="0" presId="urn:microsoft.com/office/officeart/2016/7/layout/LinearBlockProcessNumbered"/>
    <dgm:cxn modelId="{DF35C93A-2AD3-466F-8C9F-0D110FC39365}" type="presParOf" srcId="{8BC54A72-9A75-4081-BFA5-03A47FA69AFB}" destId="{8008A5B6-E92D-4901-A7AA-108569797F8D}" srcOrd="1" destOrd="0" presId="urn:microsoft.com/office/officeart/2016/7/layout/LinearBlockProcessNumbered"/>
    <dgm:cxn modelId="{9846A21D-5589-4A5F-AE06-15838E93D5CA}" type="presParOf" srcId="{8BC54A72-9A75-4081-BFA5-03A47FA69AFB}" destId="{24B68A5C-46B0-4691-8763-7B10B9FD2CE2}" srcOrd="2" destOrd="0" presId="urn:microsoft.com/office/officeart/2016/7/layout/LinearBlockProcessNumbered"/>
    <dgm:cxn modelId="{DD0D3058-856A-41BB-8EE0-DFA577FA7457}" type="presParOf" srcId="{FF783918-762A-41C6-A199-215763474F0F}" destId="{E1F2A14B-5E27-4921-BB48-0F8511AB3E2D}" srcOrd="1" destOrd="0" presId="urn:microsoft.com/office/officeart/2016/7/layout/LinearBlockProcessNumbered"/>
    <dgm:cxn modelId="{EEC809B5-8D78-449B-89B5-4BF5E4BD2CEF}" type="presParOf" srcId="{FF783918-762A-41C6-A199-215763474F0F}" destId="{23C80BF1-5859-4DD3-B3B3-A1D0B0B4FB33}" srcOrd="2" destOrd="0" presId="urn:microsoft.com/office/officeart/2016/7/layout/LinearBlockProcessNumbered"/>
    <dgm:cxn modelId="{92C1277E-71E8-41C9-AECC-C0D672C9F549}" type="presParOf" srcId="{23C80BF1-5859-4DD3-B3B3-A1D0B0B4FB33}" destId="{1B31325D-C24A-400D-B7BF-A324C8E614D9}" srcOrd="0" destOrd="0" presId="urn:microsoft.com/office/officeart/2016/7/layout/LinearBlockProcessNumbered"/>
    <dgm:cxn modelId="{59C27E59-B5B2-43FD-94A8-04EC14C7495E}" type="presParOf" srcId="{23C80BF1-5859-4DD3-B3B3-A1D0B0B4FB33}" destId="{A7CDDAB1-3A42-4C55-A0F4-A7443D4A6F36}" srcOrd="1" destOrd="0" presId="urn:microsoft.com/office/officeart/2016/7/layout/LinearBlockProcessNumbered"/>
    <dgm:cxn modelId="{7188DFE3-C0C5-42A9-BFC6-C80BBA7BDA1B}" type="presParOf" srcId="{23C80BF1-5859-4DD3-B3B3-A1D0B0B4FB33}" destId="{AC7B961A-E3A7-4F13-B1B7-BEB32F5AB964}" srcOrd="2" destOrd="0" presId="urn:microsoft.com/office/officeart/2016/7/layout/LinearBlockProcessNumbered"/>
    <dgm:cxn modelId="{AF0445CC-8B76-4556-8B02-F02CFCE72B0E}" type="presParOf" srcId="{FF783918-762A-41C6-A199-215763474F0F}" destId="{BD26BC93-6AFB-4AED-99C5-B4C3BAD11570}" srcOrd="3" destOrd="0" presId="urn:microsoft.com/office/officeart/2016/7/layout/LinearBlockProcessNumbered"/>
    <dgm:cxn modelId="{D229C8E0-79C5-4AD8-B927-5250EB8B720B}" type="presParOf" srcId="{FF783918-762A-41C6-A199-215763474F0F}" destId="{1B22A611-2418-420A-95B2-70A06BEFD4D8}" srcOrd="4" destOrd="0" presId="urn:microsoft.com/office/officeart/2016/7/layout/LinearBlockProcessNumbered"/>
    <dgm:cxn modelId="{06E69B73-FEF2-43CA-A64B-3C57959CA3F0}" type="presParOf" srcId="{1B22A611-2418-420A-95B2-70A06BEFD4D8}" destId="{F9FDD1F0-A626-4979-84E5-8C56CBAE88D1}" srcOrd="0" destOrd="0" presId="urn:microsoft.com/office/officeart/2016/7/layout/LinearBlockProcessNumbered"/>
    <dgm:cxn modelId="{9708AB37-EFE1-4C71-927F-2C0D1182800C}" type="presParOf" srcId="{1B22A611-2418-420A-95B2-70A06BEFD4D8}" destId="{09F729C5-C320-43D4-AB50-42D4F89FF4FD}" srcOrd="1" destOrd="0" presId="urn:microsoft.com/office/officeart/2016/7/layout/LinearBlockProcessNumbered"/>
    <dgm:cxn modelId="{02C831CD-DF2E-4BC4-A216-F5419162CC25}" type="presParOf" srcId="{1B22A611-2418-420A-95B2-70A06BEFD4D8}" destId="{DF12C13D-5BED-495D-A62E-96B567F1BB4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8AAEB88-9903-4293-A1EA-3C100E2A91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BD3FF52-976A-4968-B57D-B9D05A403CE1}">
      <dgm:prSet/>
      <dgm:spPr/>
      <dgm:t>
        <a:bodyPr/>
        <a:lstStyle/>
        <a:p>
          <a:r>
            <a:rPr lang="en-US" dirty="0"/>
            <a:t>Benchmarking improves accountability and learning</a:t>
          </a:r>
        </a:p>
      </dgm:t>
    </dgm:pt>
    <dgm:pt modelId="{ED51D6E2-D87B-41E5-BE24-2AE6BB55A413}" cxnId="{D0DC1A75-FC02-4895-89E8-39119C86853D}" type="parTrans">
      <dgm:prSet/>
      <dgm:spPr/>
      <dgm:t>
        <a:bodyPr/>
        <a:lstStyle/>
        <a:p>
          <a:endParaRPr lang="en-US"/>
        </a:p>
      </dgm:t>
    </dgm:pt>
    <dgm:pt modelId="{E5160847-6A02-47D9-84CF-BF8742CA3F47}" cxnId="{D0DC1A75-FC02-4895-89E8-39119C86853D}" type="sibTrans">
      <dgm:prSet/>
      <dgm:spPr/>
      <dgm:t>
        <a:bodyPr/>
        <a:lstStyle/>
        <a:p>
          <a:endParaRPr lang="en-US"/>
        </a:p>
      </dgm:t>
    </dgm:pt>
    <dgm:pt modelId="{55D1DAA1-247D-4C52-882A-FFA9F5B08CE2}">
      <dgm:prSet/>
      <dgm:spPr/>
      <dgm:t>
        <a:bodyPr/>
        <a:lstStyle/>
        <a:p>
          <a:r>
            <a:rPr lang="en-US" dirty="0"/>
            <a:t>Choose fair and comparable indicators</a:t>
          </a:r>
        </a:p>
      </dgm:t>
    </dgm:pt>
    <dgm:pt modelId="{8D2FE0F7-BFA4-4A44-9E58-773C1C443EA5}" cxnId="{AAD00D16-6D74-42C1-9235-85808DF56FA8}" type="parTrans">
      <dgm:prSet/>
      <dgm:spPr/>
      <dgm:t>
        <a:bodyPr/>
        <a:lstStyle/>
        <a:p>
          <a:endParaRPr lang="en-US"/>
        </a:p>
      </dgm:t>
    </dgm:pt>
    <dgm:pt modelId="{9694A4BD-001A-4DBA-8FAA-EE25D6A759B5}" cxnId="{AAD00D16-6D74-42C1-9235-85808DF56FA8}" type="sibTrans">
      <dgm:prSet/>
      <dgm:spPr/>
      <dgm:t>
        <a:bodyPr/>
        <a:lstStyle/>
        <a:p>
          <a:endParaRPr lang="en-US"/>
        </a:p>
      </dgm:t>
    </dgm:pt>
    <dgm:pt modelId="{B3406839-4A4C-4C1B-8B27-E54E474FE390}">
      <dgm:prSet/>
      <dgm:spPr/>
      <dgm:t>
        <a:bodyPr/>
        <a:lstStyle/>
        <a:p>
          <a:r>
            <a:rPr lang="en-US" dirty="0"/>
            <a:t>Use results to guide supervision and action plans</a:t>
          </a:r>
        </a:p>
      </dgm:t>
    </dgm:pt>
    <dgm:pt modelId="{5429EA74-1F82-480D-BA24-B2F9B10031CA}" cxnId="{9C1A1061-7C82-4723-B023-3CD7951E0763}" type="parTrans">
      <dgm:prSet/>
      <dgm:spPr/>
      <dgm:t>
        <a:bodyPr/>
        <a:lstStyle/>
        <a:p>
          <a:endParaRPr lang="en-US"/>
        </a:p>
      </dgm:t>
    </dgm:pt>
    <dgm:pt modelId="{8FD7B27A-346E-472E-BA1B-B212CFF5F67C}" cxnId="{9C1A1061-7C82-4723-B023-3CD7951E0763}" type="sibTrans">
      <dgm:prSet/>
      <dgm:spPr/>
      <dgm:t>
        <a:bodyPr/>
        <a:lstStyle/>
        <a:p>
          <a:endParaRPr lang="en-US"/>
        </a:p>
      </dgm:t>
    </dgm:pt>
    <dgm:pt modelId="{C254B81A-51DD-4AD7-8842-F9ABB118A60B}" type="pres">
      <dgm:prSet presAssocID="{C8AAEB88-9903-4293-A1EA-3C100E2A915E}" presName="root" presStyleCnt="0">
        <dgm:presLayoutVars>
          <dgm:dir/>
          <dgm:resizeHandles val="exact"/>
        </dgm:presLayoutVars>
      </dgm:prSet>
      <dgm:spPr/>
    </dgm:pt>
    <dgm:pt modelId="{55721E8F-2D94-47A2-ACEF-00DBD5B0F370}" type="pres">
      <dgm:prSet presAssocID="{8BD3FF52-976A-4968-B57D-B9D05A403CE1}" presName="compNode" presStyleCnt="0"/>
      <dgm:spPr/>
    </dgm:pt>
    <dgm:pt modelId="{C4CD813E-A5A2-460B-B0FB-A66A6C88B926}" type="pres">
      <dgm:prSet presAssocID="{8BD3FF52-976A-4968-B57D-B9D05A403CE1}" presName="bgRect" presStyleLbl="bgShp" presStyleIdx="0" presStyleCnt="3"/>
      <dgm:spPr/>
    </dgm:pt>
    <dgm:pt modelId="{C4A7F69C-9752-4E82-BA07-220DFBF6BC7E}" type="pres">
      <dgm:prSet presAssocID="{8BD3FF52-976A-4968-B57D-B9D05A403C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11CFF9B8-0D29-46C0-B774-F3CC97892C0A}" type="pres">
      <dgm:prSet presAssocID="{8BD3FF52-976A-4968-B57D-B9D05A403CE1}" presName="spaceRect" presStyleCnt="0"/>
      <dgm:spPr/>
    </dgm:pt>
    <dgm:pt modelId="{8AEAEE81-7592-40DB-9E2D-871703579AB9}" type="pres">
      <dgm:prSet presAssocID="{8BD3FF52-976A-4968-B57D-B9D05A403CE1}" presName="parTx" presStyleLbl="revTx" presStyleIdx="0" presStyleCnt="3">
        <dgm:presLayoutVars>
          <dgm:chMax val="0"/>
          <dgm:chPref val="0"/>
        </dgm:presLayoutVars>
      </dgm:prSet>
      <dgm:spPr/>
    </dgm:pt>
    <dgm:pt modelId="{66CC85E5-4922-4A9A-82A1-E20F089ED811}" type="pres">
      <dgm:prSet presAssocID="{E5160847-6A02-47D9-84CF-BF8742CA3F47}" presName="sibTrans" presStyleCnt="0"/>
      <dgm:spPr/>
    </dgm:pt>
    <dgm:pt modelId="{779B7BD8-211A-490A-8F14-86893BC12FDE}" type="pres">
      <dgm:prSet presAssocID="{55D1DAA1-247D-4C52-882A-FFA9F5B08CE2}" presName="compNode" presStyleCnt="0"/>
      <dgm:spPr/>
    </dgm:pt>
    <dgm:pt modelId="{E706D748-EA0B-4EFC-9276-F0F65486BA8F}" type="pres">
      <dgm:prSet presAssocID="{55D1DAA1-247D-4C52-882A-FFA9F5B08CE2}" presName="bgRect" presStyleLbl="bgShp" presStyleIdx="1" presStyleCnt="3"/>
      <dgm:spPr/>
    </dgm:pt>
    <dgm:pt modelId="{99A0941D-8FDC-416E-9521-F05A7AF11DF9}" type="pres">
      <dgm:prSet presAssocID="{55D1DAA1-247D-4C52-882A-FFA9F5B08C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0F8681B9-7E41-457A-9653-3B35738DA663}" type="pres">
      <dgm:prSet presAssocID="{55D1DAA1-247D-4C52-882A-FFA9F5B08CE2}" presName="spaceRect" presStyleCnt="0"/>
      <dgm:spPr/>
    </dgm:pt>
    <dgm:pt modelId="{E001EB92-0355-4A53-87F4-E1FCD86C4F56}" type="pres">
      <dgm:prSet presAssocID="{55D1DAA1-247D-4C52-882A-FFA9F5B08CE2}" presName="parTx" presStyleLbl="revTx" presStyleIdx="1" presStyleCnt="3">
        <dgm:presLayoutVars>
          <dgm:chMax val="0"/>
          <dgm:chPref val="0"/>
        </dgm:presLayoutVars>
      </dgm:prSet>
      <dgm:spPr/>
    </dgm:pt>
    <dgm:pt modelId="{67017944-47E8-4FF1-8827-8765BB8E1DFD}" type="pres">
      <dgm:prSet presAssocID="{9694A4BD-001A-4DBA-8FAA-EE25D6A759B5}" presName="sibTrans" presStyleCnt="0"/>
      <dgm:spPr/>
    </dgm:pt>
    <dgm:pt modelId="{BECBC62A-D76A-49B4-9380-F23C415C9CE9}" type="pres">
      <dgm:prSet presAssocID="{B3406839-4A4C-4C1B-8B27-E54E474FE390}" presName="compNode" presStyleCnt="0"/>
      <dgm:spPr/>
    </dgm:pt>
    <dgm:pt modelId="{57313A69-722F-4009-AE3B-F35ADAB0DF2F}" type="pres">
      <dgm:prSet presAssocID="{B3406839-4A4C-4C1B-8B27-E54E474FE390}" presName="bgRect" presStyleLbl="bgShp" presStyleIdx="2" presStyleCnt="3"/>
      <dgm:spPr/>
    </dgm:pt>
    <dgm:pt modelId="{37FF2E57-8DBA-4A1C-89C3-2A6A95606259}" type="pres">
      <dgm:prSet presAssocID="{B3406839-4A4C-4C1B-8B27-E54E474FE39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5E5F617D-099D-4E4C-868E-44CEE4DC5CC7}" type="pres">
      <dgm:prSet presAssocID="{B3406839-4A4C-4C1B-8B27-E54E474FE390}" presName="spaceRect" presStyleCnt="0"/>
      <dgm:spPr/>
    </dgm:pt>
    <dgm:pt modelId="{7A20E3B2-0818-40AC-9699-F6C2FA2C0101}" type="pres">
      <dgm:prSet presAssocID="{B3406839-4A4C-4C1B-8B27-E54E474FE39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D00D16-6D74-42C1-9235-85808DF56FA8}" srcId="{C8AAEB88-9903-4293-A1EA-3C100E2A915E}" destId="{55D1DAA1-247D-4C52-882A-FFA9F5B08CE2}" srcOrd="1" destOrd="0" parTransId="{8D2FE0F7-BFA4-4A44-9E58-773C1C443EA5}" sibTransId="{9694A4BD-001A-4DBA-8FAA-EE25D6A759B5}"/>
    <dgm:cxn modelId="{BA486121-7CB7-4519-8388-0DC090AB6D80}" type="presOf" srcId="{55D1DAA1-247D-4C52-882A-FFA9F5B08CE2}" destId="{E001EB92-0355-4A53-87F4-E1FCD86C4F56}" srcOrd="0" destOrd="0" presId="urn:microsoft.com/office/officeart/2018/2/layout/IconVerticalSolidList"/>
    <dgm:cxn modelId="{9C1A1061-7C82-4723-B023-3CD7951E0763}" srcId="{C8AAEB88-9903-4293-A1EA-3C100E2A915E}" destId="{B3406839-4A4C-4C1B-8B27-E54E474FE390}" srcOrd="2" destOrd="0" parTransId="{5429EA74-1F82-480D-BA24-B2F9B10031CA}" sibTransId="{8FD7B27A-346E-472E-BA1B-B212CFF5F67C}"/>
    <dgm:cxn modelId="{D0DC1A75-FC02-4895-89E8-39119C86853D}" srcId="{C8AAEB88-9903-4293-A1EA-3C100E2A915E}" destId="{8BD3FF52-976A-4968-B57D-B9D05A403CE1}" srcOrd="0" destOrd="0" parTransId="{ED51D6E2-D87B-41E5-BE24-2AE6BB55A413}" sibTransId="{E5160847-6A02-47D9-84CF-BF8742CA3F47}"/>
    <dgm:cxn modelId="{E9389A58-6D49-4D29-B424-32ECC8A91818}" type="presOf" srcId="{C8AAEB88-9903-4293-A1EA-3C100E2A915E}" destId="{C254B81A-51DD-4AD7-8842-F9ABB118A60B}" srcOrd="0" destOrd="0" presId="urn:microsoft.com/office/officeart/2018/2/layout/IconVerticalSolidList"/>
    <dgm:cxn modelId="{7C3CD893-1247-4C61-BDC8-00AAC802F703}" type="presOf" srcId="{B3406839-4A4C-4C1B-8B27-E54E474FE390}" destId="{7A20E3B2-0818-40AC-9699-F6C2FA2C0101}" srcOrd="0" destOrd="0" presId="urn:microsoft.com/office/officeart/2018/2/layout/IconVerticalSolidList"/>
    <dgm:cxn modelId="{65D431D9-D216-4A4A-A448-BC42ACE21DE7}" type="presOf" srcId="{8BD3FF52-976A-4968-B57D-B9D05A403CE1}" destId="{8AEAEE81-7592-40DB-9E2D-871703579AB9}" srcOrd="0" destOrd="0" presId="urn:microsoft.com/office/officeart/2018/2/layout/IconVerticalSolidList"/>
    <dgm:cxn modelId="{C0B3D009-E3D3-4B92-860A-FD4E222B3954}" type="presParOf" srcId="{C254B81A-51DD-4AD7-8842-F9ABB118A60B}" destId="{55721E8F-2D94-47A2-ACEF-00DBD5B0F370}" srcOrd="0" destOrd="0" presId="urn:microsoft.com/office/officeart/2018/2/layout/IconVerticalSolidList"/>
    <dgm:cxn modelId="{FA57508E-3402-4AFC-B954-0F5E915C870C}" type="presParOf" srcId="{55721E8F-2D94-47A2-ACEF-00DBD5B0F370}" destId="{C4CD813E-A5A2-460B-B0FB-A66A6C88B926}" srcOrd="0" destOrd="0" presId="urn:microsoft.com/office/officeart/2018/2/layout/IconVerticalSolidList"/>
    <dgm:cxn modelId="{2F0BD6AD-D8D5-4BEC-A8EF-50EE37DB434C}" type="presParOf" srcId="{55721E8F-2D94-47A2-ACEF-00DBD5B0F370}" destId="{C4A7F69C-9752-4E82-BA07-220DFBF6BC7E}" srcOrd="1" destOrd="0" presId="urn:microsoft.com/office/officeart/2018/2/layout/IconVerticalSolidList"/>
    <dgm:cxn modelId="{5296E3C8-2613-4233-9287-B64CBAA3C389}" type="presParOf" srcId="{55721E8F-2D94-47A2-ACEF-00DBD5B0F370}" destId="{11CFF9B8-0D29-46C0-B774-F3CC97892C0A}" srcOrd="2" destOrd="0" presId="urn:microsoft.com/office/officeart/2018/2/layout/IconVerticalSolidList"/>
    <dgm:cxn modelId="{531D2112-5D83-488C-8C12-27D96ABBBB70}" type="presParOf" srcId="{55721E8F-2D94-47A2-ACEF-00DBD5B0F370}" destId="{8AEAEE81-7592-40DB-9E2D-871703579AB9}" srcOrd="3" destOrd="0" presId="urn:microsoft.com/office/officeart/2018/2/layout/IconVerticalSolidList"/>
    <dgm:cxn modelId="{8B985CED-8549-41A5-A727-F0A98C9C78AF}" type="presParOf" srcId="{C254B81A-51DD-4AD7-8842-F9ABB118A60B}" destId="{66CC85E5-4922-4A9A-82A1-E20F089ED811}" srcOrd="1" destOrd="0" presId="urn:microsoft.com/office/officeart/2018/2/layout/IconVerticalSolidList"/>
    <dgm:cxn modelId="{252E2E4B-0A16-42FE-B37E-83F8A3205F7B}" type="presParOf" srcId="{C254B81A-51DD-4AD7-8842-F9ABB118A60B}" destId="{779B7BD8-211A-490A-8F14-86893BC12FDE}" srcOrd="2" destOrd="0" presId="urn:microsoft.com/office/officeart/2018/2/layout/IconVerticalSolidList"/>
    <dgm:cxn modelId="{2C617227-FE15-4338-A0BA-8BDD3F797569}" type="presParOf" srcId="{779B7BD8-211A-490A-8F14-86893BC12FDE}" destId="{E706D748-EA0B-4EFC-9276-F0F65486BA8F}" srcOrd="0" destOrd="0" presId="urn:microsoft.com/office/officeart/2018/2/layout/IconVerticalSolidList"/>
    <dgm:cxn modelId="{0910E130-B3A9-4D79-9190-4F5A14068CBD}" type="presParOf" srcId="{779B7BD8-211A-490A-8F14-86893BC12FDE}" destId="{99A0941D-8FDC-416E-9521-F05A7AF11DF9}" srcOrd="1" destOrd="0" presId="urn:microsoft.com/office/officeart/2018/2/layout/IconVerticalSolidList"/>
    <dgm:cxn modelId="{C1602E1D-27FC-4667-B88C-A9A52084EE34}" type="presParOf" srcId="{779B7BD8-211A-490A-8F14-86893BC12FDE}" destId="{0F8681B9-7E41-457A-9653-3B35738DA663}" srcOrd="2" destOrd="0" presId="urn:microsoft.com/office/officeart/2018/2/layout/IconVerticalSolidList"/>
    <dgm:cxn modelId="{FF1F7FF9-FB57-4915-A0F1-D6F9E2FE1837}" type="presParOf" srcId="{779B7BD8-211A-490A-8F14-86893BC12FDE}" destId="{E001EB92-0355-4A53-87F4-E1FCD86C4F56}" srcOrd="3" destOrd="0" presId="urn:microsoft.com/office/officeart/2018/2/layout/IconVerticalSolidList"/>
    <dgm:cxn modelId="{36C533CC-1B00-46E7-9DC5-441732E3CCC4}" type="presParOf" srcId="{C254B81A-51DD-4AD7-8842-F9ABB118A60B}" destId="{67017944-47E8-4FF1-8827-8765BB8E1DFD}" srcOrd="3" destOrd="0" presId="urn:microsoft.com/office/officeart/2018/2/layout/IconVerticalSolidList"/>
    <dgm:cxn modelId="{F6582834-9008-41C5-9313-8E21A0F5DC36}" type="presParOf" srcId="{C254B81A-51DD-4AD7-8842-F9ABB118A60B}" destId="{BECBC62A-D76A-49B4-9380-F23C415C9CE9}" srcOrd="4" destOrd="0" presId="urn:microsoft.com/office/officeart/2018/2/layout/IconVerticalSolidList"/>
    <dgm:cxn modelId="{CF4B1CC9-B66A-44FE-A7A4-0DBA83C061F3}" type="presParOf" srcId="{BECBC62A-D76A-49B4-9380-F23C415C9CE9}" destId="{57313A69-722F-4009-AE3B-F35ADAB0DF2F}" srcOrd="0" destOrd="0" presId="urn:microsoft.com/office/officeart/2018/2/layout/IconVerticalSolidList"/>
    <dgm:cxn modelId="{2CAE72A6-BB85-41B3-80FB-E3318C30AE44}" type="presParOf" srcId="{BECBC62A-D76A-49B4-9380-F23C415C9CE9}" destId="{37FF2E57-8DBA-4A1C-89C3-2A6A95606259}" srcOrd="1" destOrd="0" presId="urn:microsoft.com/office/officeart/2018/2/layout/IconVerticalSolidList"/>
    <dgm:cxn modelId="{D9AEEAB1-32B6-4495-8235-F3B5B5ED99E5}" type="presParOf" srcId="{BECBC62A-D76A-49B4-9380-F23C415C9CE9}" destId="{5E5F617D-099D-4E4C-868E-44CEE4DC5CC7}" srcOrd="2" destOrd="0" presId="urn:microsoft.com/office/officeart/2018/2/layout/IconVerticalSolidList"/>
    <dgm:cxn modelId="{1D4C27AC-792A-4630-AAD8-48A3797ACE19}" type="presParOf" srcId="{BECBC62A-D76A-49B4-9380-F23C415C9CE9}" destId="{7A20E3B2-0818-40AC-9699-F6C2FA2C01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6140AB1-E0F2-4D46-9866-BDC02E62A0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C55F344-0C7C-45F0-B816-2C3B8B1C2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Duration: 30 minutes</a:t>
          </a:r>
        </a:p>
      </dgm:t>
    </dgm:pt>
    <dgm:pt modelId="{6B947C6A-A2E8-4660-B2DB-301773EE55A8}" cxnId="{8604F8BD-0AA8-4CB2-A80F-33FA4AAB2FA9}" type="parTrans">
      <dgm:prSet/>
      <dgm:spPr/>
      <dgm:t>
        <a:bodyPr/>
        <a:lstStyle/>
        <a:p>
          <a:endParaRPr lang="en-US"/>
        </a:p>
      </dgm:t>
    </dgm:pt>
    <dgm:pt modelId="{29B9A526-5C23-419F-BC85-1CCB41E79988}" cxnId="{8604F8BD-0AA8-4CB2-A80F-33FA4AAB2FA9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CD533E-1D77-41FC-9954-E971A051D3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provided data (ANC4, deliveries, immunization)</a:t>
          </a:r>
        </a:p>
      </dgm:t>
    </dgm:pt>
    <dgm:pt modelId="{8BC6F844-A382-4FC3-9C26-083E94F3F53E}" cxnId="{126A5329-318F-44D1-82ED-7428C07CC9D1}" type="parTrans">
      <dgm:prSet/>
      <dgm:spPr/>
      <dgm:t>
        <a:bodyPr/>
        <a:lstStyle/>
        <a:p>
          <a:endParaRPr lang="en-US"/>
        </a:p>
      </dgm:t>
    </dgm:pt>
    <dgm:pt modelId="{E8C10E53-2CE5-46AC-B948-3A68D6450D74}" cxnId="{126A5329-318F-44D1-82ED-7428C07CC9D1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B46ABF-487F-414D-B638-6F5EC35E45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top and lowest performers</a:t>
          </a:r>
        </a:p>
      </dgm:t>
    </dgm:pt>
    <dgm:pt modelId="{C0B94DCF-C826-472D-8B9C-872266DBD393}" cxnId="{A82529E9-1EBF-4CB8-8D00-E928B96B0C1B}" type="parTrans">
      <dgm:prSet/>
      <dgm:spPr/>
      <dgm:t>
        <a:bodyPr/>
        <a:lstStyle/>
        <a:p>
          <a:endParaRPr lang="en-US"/>
        </a:p>
      </dgm:t>
    </dgm:pt>
    <dgm:pt modelId="{683D6896-3D43-49D0-86E8-D24345CB7CC6}" cxnId="{A82529E9-1EBF-4CB8-8D00-E928B96B0C1B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A0B591-AB63-4AA0-9BA1-F4F1E90F9F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causes of variation</a:t>
          </a:r>
        </a:p>
      </dgm:t>
    </dgm:pt>
    <dgm:pt modelId="{87273C0E-6F23-4B8E-BFD3-6C5819DA6EA9}" cxnId="{176231E5-5AAC-4537-A2BC-DB1C3FCEA956}" type="parTrans">
      <dgm:prSet/>
      <dgm:spPr/>
      <dgm:t>
        <a:bodyPr/>
        <a:lstStyle/>
        <a:p>
          <a:endParaRPr lang="en-US"/>
        </a:p>
      </dgm:t>
    </dgm:pt>
    <dgm:pt modelId="{923DDF35-26B2-448E-A49F-E8E70A4A60A2}" cxnId="{176231E5-5AAC-4537-A2BC-DB1C3FCEA956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3717C9-A105-45FF-89FD-9241F32E53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Suggest one action for improvement</a:t>
          </a:r>
        </a:p>
      </dgm:t>
    </dgm:pt>
    <dgm:pt modelId="{03AC5376-CBEF-4730-A781-DF31DA560B27}" cxnId="{1C1F4936-FF52-427E-9397-B231C6CA7A55}" type="parTrans">
      <dgm:prSet/>
      <dgm:spPr/>
      <dgm:t>
        <a:bodyPr/>
        <a:lstStyle/>
        <a:p>
          <a:endParaRPr lang="en-US"/>
        </a:p>
      </dgm:t>
    </dgm:pt>
    <dgm:pt modelId="{86CAB13D-BD98-4EF3-A860-844B1727399B}" cxnId="{1C1F4936-FF52-427E-9397-B231C6CA7A55}" type="sibTrans">
      <dgm:prSet/>
      <dgm:spPr/>
      <dgm:t>
        <a:bodyPr/>
        <a:lstStyle/>
        <a:p>
          <a:endParaRPr lang="en-US"/>
        </a:p>
      </dgm:t>
    </dgm:pt>
    <dgm:pt modelId="{DFA022F8-B820-408E-9DC2-CFF7D5E91FA4}" type="pres">
      <dgm:prSet presAssocID="{D6140AB1-E0F2-4D46-9866-BDC02E62A0AF}" presName="root" presStyleCnt="0">
        <dgm:presLayoutVars>
          <dgm:dir/>
          <dgm:resizeHandles val="exact"/>
        </dgm:presLayoutVars>
      </dgm:prSet>
      <dgm:spPr/>
    </dgm:pt>
    <dgm:pt modelId="{E8EEC7E8-21AD-4234-ADC4-1AB3A5BD6EA7}" type="pres">
      <dgm:prSet presAssocID="{D6140AB1-E0F2-4D46-9866-BDC02E62A0AF}" presName="container" presStyleCnt="0">
        <dgm:presLayoutVars>
          <dgm:dir/>
          <dgm:resizeHandles val="exact"/>
        </dgm:presLayoutVars>
      </dgm:prSet>
      <dgm:spPr/>
    </dgm:pt>
    <dgm:pt modelId="{852C7823-D63F-4F79-854C-F24E685765D3}" type="pres">
      <dgm:prSet presAssocID="{EC55F344-0C7C-45F0-B816-2C3B8B1C2D9F}" presName="compNode" presStyleCnt="0"/>
      <dgm:spPr/>
    </dgm:pt>
    <dgm:pt modelId="{C230E87D-F0B8-4EAA-8EA1-39D16121B1DE}" type="pres">
      <dgm:prSet presAssocID="{EC55F344-0C7C-45F0-B816-2C3B8B1C2D9F}" presName="iconBgRect" presStyleLbl="bgShp" presStyleIdx="0" presStyleCnt="5"/>
      <dgm:spPr/>
    </dgm:pt>
    <dgm:pt modelId="{60335355-08C8-488C-BB83-3C68787522BC}" type="pres">
      <dgm:prSet presAssocID="{EC55F344-0C7C-45F0-B816-2C3B8B1C2D9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34E2B476-21B2-4EF2-A5CB-74531D900266}" type="pres">
      <dgm:prSet presAssocID="{EC55F344-0C7C-45F0-B816-2C3B8B1C2D9F}" presName="spaceRect" presStyleCnt="0"/>
      <dgm:spPr/>
    </dgm:pt>
    <dgm:pt modelId="{F22D93AC-324F-4AED-86FA-F79E543DF7CB}" type="pres">
      <dgm:prSet presAssocID="{EC55F344-0C7C-45F0-B816-2C3B8B1C2D9F}" presName="textRect" presStyleLbl="revTx" presStyleIdx="0" presStyleCnt="5">
        <dgm:presLayoutVars>
          <dgm:chMax val="1"/>
          <dgm:chPref val="1"/>
        </dgm:presLayoutVars>
      </dgm:prSet>
      <dgm:spPr/>
    </dgm:pt>
    <dgm:pt modelId="{E92F0459-4B25-4802-A128-46BA5875238C}" type="pres">
      <dgm:prSet presAssocID="{29B9A526-5C23-419F-BC85-1CCB41E79988}" presName="sibTrans" presStyleLbl="sibTrans2D1" presStyleIdx="0" presStyleCnt="0"/>
      <dgm:spPr/>
    </dgm:pt>
    <dgm:pt modelId="{4F69F15A-10C3-4DF5-A553-E4E879407A91}" type="pres">
      <dgm:prSet presAssocID="{88CD533E-1D77-41FC-9954-E971A051D344}" presName="compNode" presStyleCnt="0"/>
      <dgm:spPr/>
    </dgm:pt>
    <dgm:pt modelId="{A3774919-2D66-48E7-9323-A96E8A7476CC}" type="pres">
      <dgm:prSet presAssocID="{88CD533E-1D77-41FC-9954-E971A051D344}" presName="iconBgRect" presStyleLbl="bgShp" presStyleIdx="1" presStyleCnt="5"/>
      <dgm:spPr/>
    </dgm:pt>
    <dgm:pt modelId="{E7EFC5E3-A99B-4061-9BBF-4B3909BE419E}" type="pres">
      <dgm:prSet presAssocID="{88CD533E-1D77-41FC-9954-E971A051D34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318FDC99-1075-4A05-A752-E269579317B1}" type="pres">
      <dgm:prSet presAssocID="{88CD533E-1D77-41FC-9954-E971A051D344}" presName="spaceRect" presStyleCnt="0"/>
      <dgm:spPr/>
    </dgm:pt>
    <dgm:pt modelId="{C155A7B2-64EE-482A-AA4E-D01E5BE352E4}" type="pres">
      <dgm:prSet presAssocID="{88CD533E-1D77-41FC-9954-E971A051D344}" presName="textRect" presStyleLbl="revTx" presStyleIdx="1" presStyleCnt="5">
        <dgm:presLayoutVars>
          <dgm:chMax val="1"/>
          <dgm:chPref val="1"/>
        </dgm:presLayoutVars>
      </dgm:prSet>
      <dgm:spPr/>
    </dgm:pt>
    <dgm:pt modelId="{4B9270E1-7856-4856-B08F-EFD99E9933EC}" type="pres">
      <dgm:prSet presAssocID="{E8C10E53-2CE5-46AC-B948-3A68D6450D74}" presName="sibTrans" presStyleLbl="sibTrans2D1" presStyleIdx="0" presStyleCnt="0"/>
      <dgm:spPr/>
    </dgm:pt>
    <dgm:pt modelId="{0048B104-449A-45C8-8364-D7D0E05C777C}" type="pres">
      <dgm:prSet presAssocID="{5EB46ABF-487F-414D-B638-6F5EC35E459C}" presName="compNode" presStyleCnt="0"/>
      <dgm:spPr/>
    </dgm:pt>
    <dgm:pt modelId="{29B77083-268C-4205-892B-8A05C8C00BB3}" type="pres">
      <dgm:prSet presAssocID="{5EB46ABF-487F-414D-B638-6F5EC35E459C}" presName="iconBgRect" presStyleLbl="bgShp" presStyleIdx="2" presStyleCnt="5"/>
      <dgm:spPr/>
    </dgm:pt>
    <dgm:pt modelId="{29D8D3B4-CA84-4070-88DF-6B7DAC76C866}" type="pres">
      <dgm:prSet presAssocID="{5EB46ABF-487F-414D-B638-6F5EC35E45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83C43BF9-B02F-45AA-B866-DB5CCDFEBC80}" type="pres">
      <dgm:prSet presAssocID="{5EB46ABF-487F-414D-B638-6F5EC35E459C}" presName="spaceRect" presStyleCnt="0"/>
      <dgm:spPr/>
    </dgm:pt>
    <dgm:pt modelId="{D5D64DB4-4C78-4B9E-8753-9E4C725EE5BF}" type="pres">
      <dgm:prSet presAssocID="{5EB46ABF-487F-414D-B638-6F5EC35E459C}" presName="textRect" presStyleLbl="revTx" presStyleIdx="2" presStyleCnt="5">
        <dgm:presLayoutVars>
          <dgm:chMax val="1"/>
          <dgm:chPref val="1"/>
        </dgm:presLayoutVars>
      </dgm:prSet>
      <dgm:spPr/>
    </dgm:pt>
    <dgm:pt modelId="{4E6AB629-87C8-4BE6-9081-8F7036FD25C3}" type="pres">
      <dgm:prSet presAssocID="{683D6896-3D43-49D0-86E8-D24345CB7CC6}" presName="sibTrans" presStyleLbl="sibTrans2D1" presStyleIdx="0" presStyleCnt="0"/>
      <dgm:spPr/>
    </dgm:pt>
    <dgm:pt modelId="{DB896BAA-54A2-43B1-93E8-325C6C8D6C96}" type="pres">
      <dgm:prSet presAssocID="{A8A0B591-AB63-4AA0-9BA1-F4F1E90F9F6E}" presName="compNode" presStyleCnt="0"/>
      <dgm:spPr/>
    </dgm:pt>
    <dgm:pt modelId="{47CCC6EF-D7DB-4EAA-B9C8-516C919F615D}" type="pres">
      <dgm:prSet presAssocID="{A8A0B591-AB63-4AA0-9BA1-F4F1E90F9F6E}" presName="iconBgRect" presStyleLbl="bgShp" presStyleIdx="3" presStyleCnt="5"/>
      <dgm:spPr/>
    </dgm:pt>
    <dgm:pt modelId="{265859F6-EAC9-4BFA-B2BD-E7DFF3172B34}" type="pres">
      <dgm:prSet presAssocID="{A8A0B591-AB63-4AA0-9BA1-F4F1E90F9F6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79A037FD-6AB1-4406-96D5-C8DDA8C12418}" type="pres">
      <dgm:prSet presAssocID="{A8A0B591-AB63-4AA0-9BA1-F4F1E90F9F6E}" presName="spaceRect" presStyleCnt="0"/>
      <dgm:spPr/>
    </dgm:pt>
    <dgm:pt modelId="{83CFB0C4-3D1F-4E19-A061-F6F4A4A353CE}" type="pres">
      <dgm:prSet presAssocID="{A8A0B591-AB63-4AA0-9BA1-F4F1E90F9F6E}" presName="textRect" presStyleLbl="revTx" presStyleIdx="3" presStyleCnt="5">
        <dgm:presLayoutVars>
          <dgm:chMax val="1"/>
          <dgm:chPref val="1"/>
        </dgm:presLayoutVars>
      </dgm:prSet>
      <dgm:spPr/>
    </dgm:pt>
    <dgm:pt modelId="{2C26FE5D-17AB-4859-97D2-3B1B1C71A78B}" type="pres">
      <dgm:prSet presAssocID="{923DDF35-26B2-448E-A49F-E8E70A4A60A2}" presName="sibTrans" presStyleLbl="sibTrans2D1" presStyleIdx="0" presStyleCnt="0"/>
      <dgm:spPr/>
    </dgm:pt>
    <dgm:pt modelId="{70D41DDD-2128-4D71-A2E4-4200D5C51028}" type="pres">
      <dgm:prSet presAssocID="{673717C9-A105-45FF-89FD-9241F32E5398}" presName="compNode" presStyleCnt="0"/>
      <dgm:spPr/>
    </dgm:pt>
    <dgm:pt modelId="{0AAF7ED3-BDCC-466F-BFD1-A74F54926C1C}" type="pres">
      <dgm:prSet presAssocID="{673717C9-A105-45FF-89FD-9241F32E5398}" presName="iconBgRect" presStyleLbl="bgShp" presStyleIdx="4" presStyleCnt="5"/>
      <dgm:spPr/>
    </dgm:pt>
    <dgm:pt modelId="{DF017DA7-66E5-499D-B1CE-67F2909E24F7}" type="pres">
      <dgm:prSet presAssocID="{673717C9-A105-45FF-89FD-9241F32E539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3C4B9675-F61D-4309-8C86-29C2766C953F}" type="pres">
      <dgm:prSet presAssocID="{673717C9-A105-45FF-89FD-9241F32E5398}" presName="spaceRect" presStyleCnt="0"/>
      <dgm:spPr/>
    </dgm:pt>
    <dgm:pt modelId="{4EEECAB5-93ED-412B-B5BF-152C2371D9A3}" type="pres">
      <dgm:prSet presAssocID="{673717C9-A105-45FF-89FD-9241F32E539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26A5329-318F-44D1-82ED-7428C07CC9D1}" srcId="{D6140AB1-E0F2-4D46-9866-BDC02E62A0AF}" destId="{88CD533E-1D77-41FC-9954-E971A051D344}" srcOrd="1" destOrd="0" parTransId="{8BC6F844-A382-4FC3-9C26-083E94F3F53E}" sibTransId="{E8C10E53-2CE5-46AC-B948-3A68D6450D74}"/>
    <dgm:cxn modelId="{1C1F4936-FF52-427E-9397-B231C6CA7A55}" srcId="{D6140AB1-E0F2-4D46-9866-BDC02E62A0AF}" destId="{673717C9-A105-45FF-89FD-9241F32E5398}" srcOrd="4" destOrd="0" parTransId="{03AC5376-CBEF-4730-A781-DF31DA560B27}" sibTransId="{86CAB13D-BD98-4EF3-A860-844B1727399B}"/>
    <dgm:cxn modelId="{F3CE6F5B-4878-403B-9987-AE8A08902E39}" type="presOf" srcId="{A8A0B591-AB63-4AA0-9BA1-F4F1E90F9F6E}" destId="{83CFB0C4-3D1F-4E19-A061-F6F4A4A353CE}" srcOrd="0" destOrd="0" presId="urn:microsoft.com/office/officeart/2018/2/layout/IconCircleList"/>
    <dgm:cxn modelId="{F5804B47-1180-4112-A53F-D7312C7566EA}" type="presOf" srcId="{E8C10E53-2CE5-46AC-B948-3A68D6450D74}" destId="{4B9270E1-7856-4856-B08F-EFD99E9933EC}" srcOrd="0" destOrd="0" presId="urn:microsoft.com/office/officeart/2018/2/layout/IconCircleList"/>
    <dgm:cxn modelId="{70CB2D4D-4FCE-4174-9512-D281C4B695DD}" type="presOf" srcId="{D6140AB1-E0F2-4D46-9866-BDC02E62A0AF}" destId="{DFA022F8-B820-408E-9DC2-CFF7D5E91FA4}" srcOrd="0" destOrd="0" presId="urn:microsoft.com/office/officeart/2018/2/layout/IconCircleList"/>
    <dgm:cxn modelId="{C78F9B72-4D72-49C2-AB1A-B3D586C30A89}" type="presOf" srcId="{5EB46ABF-487F-414D-B638-6F5EC35E459C}" destId="{D5D64DB4-4C78-4B9E-8753-9E4C725EE5BF}" srcOrd="0" destOrd="0" presId="urn:microsoft.com/office/officeart/2018/2/layout/IconCircleList"/>
    <dgm:cxn modelId="{BCD69655-AF3C-4955-B009-B5C03940F412}" type="presOf" srcId="{29B9A526-5C23-419F-BC85-1CCB41E79988}" destId="{E92F0459-4B25-4802-A128-46BA5875238C}" srcOrd="0" destOrd="0" presId="urn:microsoft.com/office/officeart/2018/2/layout/IconCircleList"/>
    <dgm:cxn modelId="{AD6B0693-6323-45E6-917B-BE441D32F6D6}" type="presOf" srcId="{673717C9-A105-45FF-89FD-9241F32E5398}" destId="{4EEECAB5-93ED-412B-B5BF-152C2371D9A3}" srcOrd="0" destOrd="0" presId="urn:microsoft.com/office/officeart/2018/2/layout/IconCircleList"/>
    <dgm:cxn modelId="{90B5019C-B96B-4F79-9FA0-28632FAB1088}" type="presOf" srcId="{88CD533E-1D77-41FC-9954-E971A051D344}" destId="{C155A7B2-64EE-482A-AA4E-D01E5BE352E4}" srcOrd="0" destOrd="0" presId="urn:microsoft.com/office/officeart/2018/2/layout/IconCircleList"/>
    <dgm:cxn modelId="{E4803BA2-2729-4F7D-B098-73890A0B1205}" type="presOf" srcId="{923DDF35-26B2-448E-A49F-E8E70A4A60A2}" destId="{2C26FE5D-17AB-4859-97D2-3B1B1C71A78B}" srcOrd="0" destOrd="0" presId="urn:microsoft.com/office/officeart/2018/2/layout/IconCircleList"/>
    <dgm:cxn modelId="{8604F8BD-0AA8-4CB2-A80F-33FA4AAB2FA9}" srcId="{D6140AB1-E0F2-4D46-9866-BDC02E62A0AF}" destId="{EC55F344-0C7C-45F0-B816-2C3B8B1C2D9F}" srcOrd="0" destOrd="0" parTransId="{6B947C6A-A2E8-4660-B2DB-301773EE55A8}" sibTransId="{29B9A526-5C23-419F-BC85-1CCB41E79988}"/>
    <dgm:cxn modelId="{D52A12C7-B66D-4011-A5DD-49F462894A0A}" type="presOf" srcId="{EC55F344-0C7C-45F0-B816-2C3B8B1C2D9F}" destId="{F22D93AC-324F-4AED-86FA-F79E543DF7CB}" srcOrd="0" destOrd="0" presId="urn:microsoft.com/office/officeart/2018/2/layout/IconCircleList"/>
    <dgm:cxn modelId="{176231E5-5AAC-4537-A2BC-DB1C3FCEA956}" srcId="{D6140AB1-E0F2-4D46-9866-BDC02E62A0AF}" destId="{A8A0B591-AB63-4AA0-9BA1-F4F1E90F9F6E}" srcOrd="3" destOrd="0" parTransId="{87273C0E-6F23-4B8E-BFD3-6C5819DA6EA9}" sibTransId="{923DDF35-26B2-448E-A49F-E8E70A4A60A2}"/>
    <dgm:cxn modelId="{A82529E9-1EBF-4CB8-8D00-E928B96B0C1B}" srcId="{D6140AB1-E0F2-4D46-9866-BDC02E62A0AF}" destId="{5EB46ABF-487F-414D-B638-6F5EC35E459C}" srcOrd="2" destOrd="0" parTransId="{C0B94DCF-C826-472D-8B9C-872266DBD393}" sibTransId="{683D6896-3D43-49D0-86E8-D24345CB7CC6}"/>
    <dgm:cxn modelId="{D42F26F5-716B-4347-B20D-67742783C699}" type="presOf" srcId="{683D6896-3D43-49D0-86E8-D24345CB7CC6}" destId="{4E6AB629-87C8-4BE6-9081-8F7036FD25C3}" srcOrd="0" destOrd="0" presId="urn:microsoft.com/office/officeart/2018/2/layout/IconCircleList"/>
    <dgm:cxn modelId="{EB35BAD4-716B-4764-80D9-A40327E02A31}" type="presParOf" srcId="{DFA022F8-B820-408E-9DC2-CFF7D5E91FA4}" destId="{E8EEC7E8-21AD-4234-ADC4-1AB3A5BD6EA7}" srcOrd="0" destOrd="0" presId="urn:microsoft.com/office/officeart/2018/2/layout/IconCircleList"/>
    <dgm:cxn modelId="{A6703388-DDBF-4432-8EDC-3E7CE97302B0}" type="presParOf" srcId="{E8EEC7E8-21AD-4234-ADC4-1AB3A5BD6EA7}" destId="{852C7823-D63F-4F79-854C-F24E685765D3}" srcOrd="0" destOrd="0" presId="urn:microsoft.com/office/officeart/2018/2/layout/IconCircleList"/>
    <dgm:cxn modelId="{6CD87C87-8823-4F82-A6A9-9EB9A0249696}" type="presParOf" srcId="{852C7823-D63F-4F79-854C-F24E685765D3}" destId="{C230E87D-F0B8-4EAA-8EA1-39D16121B1DE}" srcOrd="0" destOrd="0" presId="urn:microsoft.com/office/officeart/2018/2/layout/IconCircleList"/>
    <dgm:cxn modelId="{E0707E83-8C1B-4B35-8ECD-BADF9CFDF0FE}" type="presParOf" srcId="{852C7823-D63F-4F79-854C-F24E685765D3}" destId="{60335355-08C8-488C-BB83-3C68787522BC}" srcOrd="1" destOrd="0" presId="urn:microsoft.com/office/officeart/2018/2/layout/IconCircleList"/>
    <dgm:cxn modelId="{3D881CD6-5046-40DE-8590-E6B17EF90C0C}" type="presParOf" srcId="{852C7823-D63F-4F79-854C-F24E685765D3}" destId="{34E2B476-21B2-4EF2-A5CB-74531D900266}" srcOrd="2" destOrd="0" presId="urn:microsoft.com/office/officeart/2018/2/layout/IconCircleList"/>
    <dgm:cxn modelId="{0F06E920-B5ED-4757-ABE1-8ED8E659C41D}" type="presParOf" srcId="{852C7823-D63F-4F79-854C-F24E685765D3}" destId="{F22D93AC-324F-4AED-86FA-F79E543DF7CB}" srcOrd="3" destOrd="0" presId="urn:microsoft.com/office/officeart/2018/2/layout/IconCircleList"/>
    <dgm:cxn modelId="{C63B717C-D180-433C-8BEB-C14A5453C220}" type="presParOf" srcId="{E8EEC7E8-21AD-4234-ADC4-1AB3A5BD6EA7}" destId="{E92F0459-4B25-4802-A128-46BA5875238C}" srcOrd="1" destOrd="0" presId="urn:microsoft.com/office/officeart/2018/2/layout/IconCircleList"/>
    <dgm:cxn modelId="{D7D39946-ED65-49DD-B587-9938EE42460E}" type="presParOf" srcId="{E8EEC7E8-21AD-4234-ADC4-1AB3A5BD6EA7}" destId="{4F69F15A-10C3-4DF5-A553-E4E879407A91}" srcOrd="2" destOrd="0" presId="urn:microsoft.com/office/officeart/2018/2/layout/IconCircleList"/>
    <dgm:cxn modelId="{AB9F0FAF-A031-47A4-A580-5BC3BE5775B0}" type="presParOf" srcId="{4F69F15A-10C3-4DF5-A553-E4E879407A91}" destId="{A3774919-2D66-48E7-9323-A96E8A7476CC}" srcOrd="0" destOrd="0" presId="urn:microsoft.com/office/officeart/2018/2/layout/IconCircleList"/>
    <dgm:cxn modelId="{3AAA5646-612F-4C29-BE53-E0B29AD4386B}" type="presParOf" srcId="{4F69F15A-10C3-4DF5-A553-E4E879407A91}" destId="{E7EFC5E3-A99B-4061-9BBF-4B3909BE419E}" srcOrd="1" destOrd="0" presId="urn:microsoft.com/office/officeart/2018/2/layout/IconCircleList"/>
    <dgm:cxn modelId="{5470E46E-FD87-4C4A-824F-2F882A32BBF5}" type="presParOf" srcId="{4F69F15A-10C3-4DF5-A553-E4E879407A91}" destId="{318FDC99-1075-4A05-A752-E269579317B1}" srcOrd="2" destOrd="0" presId="urn:microsoft.com/office/officeart/2018/2/layout/IconCircleList"/>
    <dgm:cxn modelId="{6D5796B0-E40C-479C-975C-F680D326C0DF}" type="presParOf" srcId="{4F69F15A-10C3-4DF5-A553-E4E879407A91}" destId="{C155A7B2-64EE-482A-AA4E-D01E5BE352E4}" srcOrd="3" destOrd="0" presId="urn:microsoft.com/office/officeart/2018/2/layout/IconCircleList"/>
    <dgm:cxn modelId="{FCF4D7AC-30D1-49B4-9228-768417FBBE1B}" type="presParOf" srcId="{E8EEC7E8-21AD-4234-ADC4-1AB3A5BD6EA7}" destId="{4B9270E1-7856-4856-B08F-EFD99E9933EC}" srcOrd="3" destOrd="0" presId="urn:microsoft.com/office/officeart/2018/2/layout/IconCircleList"/>
    <dgm:cxn modelId="{0BA54262-DDEB-4A80-A9EA-419E0A5C7103}" type="presParOf" srcId="{E8EEC7E8-21AD-4234-ADC4-1AB3A5BD6EA7}" destId="{0048B104-449A-45C8-8364-D7D0E05C777C}" srcOrd="4" destOrd="0" presId="urn:microsoft.com/office/officeart/2018/2/layout/IconCircleList"/>
    <dgm:cxn modelId="{AF4CB183-7FE1-44C0-8E19-68071CA8056B}" type="presParOf" srcId="{0048B104-449A-45C8-8364-D7D0E05C777C}" destId="{29B77083-268C-4205-892B-8A05C8C00BB3}" srcOrd="0" destOrd="0" presId="urn:microsoft.com/office/officeart/2018/2/layout/IconCircleList"/>
    <dgm:cxn modelId="{DADEC8A0-B583-4BCA-B3C7-417167FF6F86}" type="presParOf" srcId="{0048B104-449A-45C8-8364-D7D0E05C777C}" destId="{29D8D3B4-CA84-4070-88DF-6B7DAC76C866}" srcOrd="1" destOrd="0" presId="urn:microsoft.com/office/officeart/2018/2/layout/IconCircleList"/>
    <dgm:cxn modelId="{078047CF-4235-4242-A00B-425B94A9341F}" type="presParOf" srcId="{0048B104-449A-45C8-8364-D7D0E05C777C}" destId="{83C43BF9-B02F-45AA-B866-DB5CCDFEBC80}" srcOrd="2" destOrd="0" presId="urn:microsoft.com/office/officeart/2018/2/layout/IconCircleList"/>
    <dgm:cxn modelId="{25FDE9FE-3111-4CCB-88CB-A79857D5D040}" type="presParOf" srcId="{0048B104-449A-45C8-8364-D7D0E05C777C}" destId="{D5D64DB4-4C78-4B9E-8753-9E4C725EE5BF}" srcOrd="3" destOrd="0" presId="urn:microsoft.com/office/officeart/2018/2/layout/IconCircleList"/>
    <dgm:cxn modelId="{643194F8-1556-4625-8A41-0BFF91877651}" type="presParOf" srcId="{E8EEC7E8-21AD-4234-ADC4-1AB3A5BD6EA7}" destId="{4E6AB629-87C8-4BE6-9081-8F7036FD25C3}" srcOrd="5" destOrd="0" presId="urn:microsoft.com/office/officeart/2018/2/layout/IconCircleList"/>
    <dgm:cxn modelId="{9EF68198-1D7C-47DA-B2B1-89B245489AC8}" type="presParOf" srcId="{E8EEC7E8-21AD-4234-ADC4-1AB3A5BD6EA7}" destId="{DB896BAA-54A2-43B1-93E8-325C6C8D6C96}" srcOrd="6" destOrd="0" presId="urn:microsoft.com/office/officeart/2018/2/layout/IconCircleList"/>
    <dgm:cxn modelId="{CBC370A5-1295-456D-AC5C-BE1E737FEA80}" type="presParOf" srcId="{DB896BAA-54A2-43B1-93E8-325C6C8D6C96}" destId="{47CCC6EF-D7DB-4EAA-B9C8-516C919F615D}" srcOrd="0" destOrd="0" presId="urn:microsoft.com/office/officeart/2018/2/layout/IconCircleList"/>
    <dgm:cxn modelId="{3B829C66-776A-4B66-BCC7-1AB01A917B16}" type="presParOf" srcId="{DB896BAA-54A2-43B1-93E8-325C6C8D6C96}" destId="{265859F6-EAC9-4BFA-B2BD-E7DFF3172B34}" srcOrd="1" destOrd="0" presId="urn:microsoft.com/office/officeart/2018/2/layout/IconCircleList"/>
    <dgm:cxn modelId="{A8C100C1-101A-4733-B2A2-AE6A8A15C5E8}" type="presParOf" srcId="{DB896BAA-54A2-43B1-93E8-325C6C8D6C96}" destId="{79A037FD-6AB1-4406-96D5-C8DDA8C12418}" srcOrd="2" destOrd="0" presId="urn:microsoft.com/office/officeart/2018/2/layout/IconCircleList"/>
    <dgm:cxn modelId="{6D77AB3E-825C-452A-A4C0-02D063AE31F8}" type="presParOf" srcId="{DB896BAA-54A2-43B1-93E8-325C6C8D6C96}" destId="{83CFB0C4-3D1F-4E19-A061-F6F4A4A353CE}" srcOrd="3" destOrd="0" presId="urn:microsoft.com/office/officeart/2018/2/layout/IconCircleList"/>
    <dgm:cxn modelId="{C171F764-A35D-4939-A0D0-FAAB2AAF9DD4}" type="presParOf" srcId="{E8EEC7E8-21AD-4234-ADC4-1AB3A5BD6EA7}" destId="{2C26FE5D-17AB-4859-97D2-3B1B1C71A78B}" srcOrd="7" destOrd="0" presId="urn:microsoft.com/office/officeart/2018/2/layout/IconCircleList"/>
    <dgm:cxn modelId="{A356B231-54C8-49C1-B71E-F0249D4046DA}" type="presParOf" srcId="{E8EEC7E8-21AD-4234-ADC4-1AB3A5BD6EA7}" destId="{70D41DDD-2128-4D71-A2E4-4200D5C51028}" srcOrd="8" destOrd="0" presId="urn:microsoft.com/office/officeart/2018/2/layout/IconCircleList"/>
    <dgm:cxn modelId="{1016405D-1515-41F4-B868-BFD851B51573}" type="presParOf" srcId="{70D41DDD-2128-4D71-A2E4-4200D5C51028}" destId="{0AAF7ED3-BDCC-466F-BFD1-A74F54926C1C}" srcOrd="0" destOrd="0" presId="urn:microsoft.com/office/officeart/2018/2/layout/IconCircleList"/>
    <dgm:cxn modelId="{7BFFAF47-BB24-40A2-8BF8-7EA4091F64CB}" type="presParOf" srcId="{70D41DDD-2128-4D71-A2E4-4200D5C51028}" destId="{DF017DA7-66E5-499D-B1CE-67F2909E24F7}" srcOrd="1" destOrd="0" presId="urn:microsoft.com/office/officeart/2018/2/layout/IconCircleList"/>
    <dgm:cxn modelId="{6234CB22-3AB0-4680-9CB7-50D22D0CF92D}" type="presParOf" srcId="{70D41DDD-2128-4D71-A2E4-4200D5C51028}" destId="{3C4B9675-F61D-4309-8C86-29C2766C953F}" srcOrd="2" destOrd="0" presId="urn:microsoft.com/office/officeart/2018/2/layout/IconCircleList"/>
    <dgm:cxn modelId="{1A0A5A9D-4005-4B81-9626-C9B1315DAC81}" type="presParOf" srcId="{70D41DDD-2128-4D71-A2E4-4200D5C51028}" destId="{4EEECAB5-93ED-412B-B5BF-152C2371D9A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284C2-7379-4B06-80F9-2D411FABE41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8500AED-65F0-4226-BF6E-0389FE701B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Quantitative: numerical</a:t>
          </a:r>
        </a:p>
        <a:p>
          <a:pPr>
            <a:lnSpc>
              <a:spcPct val="100000"/>
            </a:lnSpc>
          </a:pPr>
          <a:r>
            <a:rPr lang="en-US" sz="2400" b="1" dirty="0"/>
            <a:t>(e.g., ANC visits)</a:t>
          </a:r>
          <a:endParaRPr lang="en-US" sz="2400" dirty="0"/>
        </a:p>
      </dgm:t>
    </dgm:pt>
    <dgm:pt modelId="{CAB88FF5-CCEC-41A8-B60A-FEC1E0C00DB1}" cxnId="{389141D1-AF56-4FC8-8FF3-6B905E082363}" type="parTrans">
      <dgm:prSet/>
      <dgm:spPr/>
      <dgm:t>
        <a:bodyPr/>
        <a:lstStyle/>
        <a:p>
          <a:endParaRPr lang="en-US" sz="2800"/>
        </a:p>
      </dgm:t>
    </dgm:pt>
    <dgm:pt modelId="{E28B49F6-9616-440C-89DF-C13E1DA6584A}" cxnId="{389141D1-AF56-4FC8-8FF3-6B905E082363}" type="sibTrans">
      <dgm:prSet/>
      <dgm:spPr/>
      <dgm:t>
        <a:bodyPr/>
        <a:lstStyle/>
        <a:p>
          <a:endParaRPr lang="en-US" sz="2800"/>
        </a:p>
      </dgm:t>
    </dgm:pt>
    <dgm:pt modelId="{77697CE0-F8AC-46D9-952D-E3624E1452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Qualitative: descriptive</a:t>
          </a:r>
        </a:p>
        <a:p>
          <a:pPr>
            <a:lnSpc>
              <a:spcPct val="100000"/>
            </a:lnSpc>
          </a:pPr>
          <a:r>
            <a:rPr lang="en-US" sz="2400" b="1" dirty="0"/>
            <a:t>(e.g., reasons for missed visits)</a:t>
          </a:r>
          <a:endParaRPr lang="en-US" sz="2400" dirty="0"/>
        </a:p>
      </dgm:t>
    </dgm:pt>
    <dgm:pt modelId="{C7174A54-3B58-4442-A19F-3FF50BF238D6}" cxnId="{57408773-09D2-4BCB-975A-DE847502E3AC}" type="parTrans">
      <dgm:prSet/>
      <dgm:spPr/>
      <dgm:t>
        <a:bodyPr/>
        <a:lstStyle/>
        <a:p>
          <a:endParaRPr lang="en-US" sz="2800"/>
        </a:p>
      </dgm:t>
    </dgm:pt>
    <dgm:pt modelId="{543961E1-3658-410A-BF21-666A489E514E}" cxnId="{57408773-09D2-4BCB-975A-DE847502E3AC}" type="sibTrans">
      <dgm:prSet/>
      <dgm:spPr/>
      <dgm:t>
        <a:bodyPr/>
        <a:lstStyle/>
        <a:p>
          <a:endParaRPr lang="en-US" sz="2800"/>
        </a:p>
      </dgm:t>
    </dgm:pt>
    <dgm:pt modelId="{2C922417-DB6F-4B77-86F1-A0208703FC26}" type="pres">
      <dgm:prSet presAssocID="{F31284C2-7379-4B06-80F9-2D411FABE418}" presName="root" presStyleCnt="0">
        <dgm:presLayoutVars>
          <dgm:dir/>
          <dgm:resizeHandles val="exact"/>
        </dgm:presLayoutVars>
      </dgm:prSet>
      <dgm:spPr/>
    </dgm:pt>
    <dgm:pt modelId="{0C8C2313-215A-4967-97C1-487163A0826C}" type="pres">
      <dgm:prSet presAssocID="{68500AED-65F0-4226-BF6E-0389FE701BE9}" presName="compNode" presStyleCnt="0"/>
      <dgm:spPr/>
    </dgm:pt>
    <dgm:pt modelId="{918F67A4-0466-41E1-8734-C826F640EA44}" type="pres">
      <dgm:prSet presAssocID="{68500AED-65F0-4226-BF6E-0389FE701BE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67C17F02-CD7C-41E3-AA9D-D199D7CCC633}" type="pres">
      <dgm:prSet presAssocID="{68500AED-65F0-4226-BF6E-0389FE701BE9}" presName="spaceRect" presStyleCnt="0"/>
      <dgm:spPr/>
    </dgm:pt>
    <dgm:pt modelId="{E2CEF550-9951-4EB3-A953-48A8662033C7}" type="pres">
      <dgm:prSet presAssocID="{68500AED-65F0-4226-BF6E-0389FE701BE9}" presName="textRect" presStyleLbl="revTx" presStyleIdx="0" presStyleCnt="2">
        <dgm:presLayoutVars>
          <dgm:chMax val="1"/>
          <dgm:chPref val="1"/>
        </dgm:presLayoutVars>
      </dgm:prSet>
      <dgm:spPr/>
    </dgm:pt>
    <dgm:pt modelId="{6F24B215-79C6-4916-8A75-BD293D1E65D0}" type="pres">
      <dgm:prSet presAssocID="{E28B49F6-9616-440C-89DF-C13E1DA6584A}" presName="sibTrans" presStyleCnt="0"/>
      <dgm:spPr/>
    </dgm:pt>
    <dgm:pt modelId="{E2805969-CDF1-425D-A80D-EB483886E69A}" type="pres">
      <dgm:prSet presAssocID="{77697CE0-F8AC-46D9-952D-E3624E145282}" presName="compNode" presStyleCnt="0"/>
      <dgm:spPr/>
    </dgm:pt>
    <dgm:pt modelId="{B9975FB7-2EA4-4FBF-A69F-2750F0536D01}" type="pres">
      <dgm:prSet presAssocID="{77697CE0-F8AC-46D9-952D-E3624E1452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37E66AFE-E066-4B77-B37B-469C071CD486}" type="pres">
      <dgm:prSet presAssocID="{77697CE0-F8AC-46D9-952D-E3624E145282}" presName="spaceRect" presStyleCnt="0"/>
      <dgm:spPr/>
    </dgm:pt>
    <dgm:pt modelId="{19F2F090-B6B7-4299-9F6C-74C2A77D7FB6}" type="pres">
      <dgm:prSet presAssocID="{77697CE0-F8AC-46D9-952D-E3624E14528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4DFA95E-DEE6-4E8C-BC8C-822CF10625F2}" type="presOf" srcId="{F31284C2-7379-4B06-80F9-2D411FABE418}" destId="{2C922417-DB6F-4B77-86F1-A0208703FC26}" srcOrd="0" destOrd="0" presId="urn:microsoft.com/office/officeart/2018/2/layout/IconLabelList"/>
    <dgm:cxn modelId="{57408773-09D2-4BCB-975A-DE847502E3AC}" srcId="{F31284C2-7379-4B06-80F9-2D411FABE418}" destId="{77697CE0-F8AC-46D9-952D-E3624E145282}" srcOrd="1" destOrd="0" parTransId="{C7174A54-3B58-4442-A19F-3FF50BF238D6}" sibTransId="{543961E1-3658-410A-BF21-666A489E514E}"/>
    <dgm:cxn modelId="{ADFAED94-8F08-4F0C-BC86-7C7B59A29D4A}" type="presOf" srcId="{77697CE0-F8AC-46D9-952D-E3624E145282}" destId="{19F2F090-B6B7-4299-9F6C-74C2A77D7FB6}" srcOrd="0" destOrd="0" presId="urn:microsoft.com/office/officeart/2018/2/layout/IconLabelList"/>
    <dgm:cxn modelId="{389141D1-AF56-4FC8-8FF3-6B905E082363}" srcId="{F31284C2-7379-4B06-80F9-2D411FABE418}" destId="{68500AED-65F0-4226-BF6E-0389FE701BE9}" srcOrd="0" destOrd="0" parTransId="{CAB88FF5-CCEC-41A8-B60A-FEC1E0C00DB1}" sibTransId="{E28B49F6-9616-440C-89DF-C13E1DA6584A}"/>
    <dgm:cxn modelId="{B6E847EF-C6E0-4842-A175-02DB35724337}" type="presOf" srcId="{68500AED-65F0-4226-BF6E-0389FE701BE9}" destId="{E2CEF550-9951-4EB3-A953-48A8662033C7}" srcOrd="0" destOrd="0" presId="urn:microsoft.com/office/officeart/2018/2/layout/IconLabelList"/>
    <dgm:cxn modelId="{A4A7D21B-4E2F-42A5-B592-2FEDA00388D6}" type="presParOf" srcId="{2C922417-DB6F-4B77-86F1-A0208703FC26}" destId="{0C8C2313-215A-4967-97C1-487163A0826C}" srcOrd="0" destOrd="0" presId="urn:microsoft.com/office/officeart/2018/2/layout/IconLabelList"/>
    <dgm:cxn modelId="{B1E1C228-9383-48DD-9E28-B70855ADC30F}" type="presParOf" srcId="{0C8C2313-215A-4967-97C1-487163A0826C}" destId="{918F67A4-0466-41E1-8734-C826F640EA44}" srcOrd="0" destOrd="0" presId="urn:microsoft.com/office/officeart/2018/2/layout/IconLabelList"/>
    <dgm:cxn modelId="{AD20386D-3AD1-4645-8FC9-13B2C644C85A}" type="presParOf" srcId="{0C8C2313-215A-4967-97C1-487163A0826C}" destId="{67C17F02-CD7C-41E3-AA9D-D199D7CCC633}" srcOrd="1" destOrd="0" presId="urn:microsoft.com/office/officeart/2018/2/layout/IconLabelList"/>
    <dgm:cxn modelId="{800BF7AD-50C0-4650-B998-545DA840649F}" type="presParOf" srcId="{0C8C2313-215A-4967-97C1-487163A0826C}" destId="{E2CEF550-9951-4EB3-A953-48A8662033C7}" srcOrd="2" destOrd="0" presId="urn:microsoft.com/office/officeart/2018/2/layout/IconLabelList"/>
    <dgm:cxn modelId="{2B639DC5-7E38-432B-8067-23512885D594}" type="presParOf" srcId="{2C922417-DB6F-4B77-86F1-A0208703FC26}" destId="{6F24B215-79C6-4916-8A75-BD293D1E65D0}" srcOrd="1" destOrd="0" presId="urn:microsoft.com/office/officeart/2018/2/layout/IconLabelList"/>
    <dgm:cxn modelId="{E9AF6523-49EC-4F68-98AE-874949A9BEEB}" type="presParOf" srcId="{2C922417-DB6F-4B77-86F1-A0208703FC26}" destId="{E2805969-CDF1-425D-A80D-EB483886E69A}" srcOrd="2" destOrd="0" presId="urn:microsoft.com/office/officeart/2018/2/layout/IconLabelList"/>
    <dgm:cxn modelId="{6831977C-5157-43AD-A039-C6FF445F895B}" type="presParOf" srcId="{E2805969-CDF1-425D-A80D-EB483886E69A}" destId="{B9975FB7-2EA4-4FBF-A69F-2750F0536D01}" srcOrd="0" destOrd="0" presId="urn:microsoft.com/office/officeart/2018/2/layout/IconLabelList"/>
    <dgm:cxn modelId="{BC5E729A-CB96-40DC-BDB3-49978DCA5BEC}" type="presParOf" srcId="{E2805969-CDF1-425D-A80D-EB483886E69A}" destId="{37E66AFE-E066-4B77-B37B-469C071CD486}" srcOrd="1" destOrd="0" presId="urn:microsoft.com/office/officeart/2018/2/layout/IconLabelList"/>
    <dgm:cxn modelId="{B4D68526-4B04-479C-974C-E982D255103C}" type="presParOf" srcId="{E2805969-CDF1-425D-A80D-EB483886E69A}" destId="{19F2F090-B6B7-4299-9F6C-74C2A77D7FB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4EE4C-45E0-4EAB-9CE8-EAFD8E04919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A29F5F-1B7C-44F9-8E88-003A70E50E4B}">
      <dgm:prSet/>
      <dgm:spPr/>
      <dgm:t>
        <a:bodyPr/>
        <a:lstStyle/>
        <a:p>
          <a:r>
            <a:rPr lang="en-US" b="1" dirty="0"/>
            <a:t>DHIS2 reports</a:t>
          </a:r>
          <a:endParaRPr lang="en-US" dirty="0"/>
        </a:p>
      </dgm:t>
    </dgm:pt>
    <dgm:pt modelId="{C5A0418C-A931-424E-9FA6-AADAF55EA5B1}" cxnId="{058B96C6-0710-47C9-904D-CD6D677303DC}" type="parTrans">
      <dgm:prSet/>
      <dgm:spPr/>
      <dgm:t>
        <a:bodyPr/>
        <a:lstStyle/>
        <a:p>
          <a:endParaRPr lang="en-US"/>
        </a:p>
      </dgm:t>
    </dgm:pt>
    <dgm:pt modelId="{9021365C-2C68-497F-83C2-34CB1C91FDF1}" cxnId="{058B96C6-0710-47C9-904D-CD6D677303DC}" type="sibTrans">
      <dgm:prSet/>
      <dgm:spPr/>
      <dgm:t>
        <a:bodyPr/>
        <a:lstStyle/>
        <a:p>
          <a:endParaRPr lang="en-US"/>
        </a:p>
      </dgm:t>
    </dgm:pt>
    <dgm:pt modelId="{65192634-24F8-4F0D-B708-C79580135DCF}">
      <dgm:prSet/>
      <dgm:spPr/>
      <dgm:t>
        <a:bodyPr/>
        <a:lstStyle/>
        <a:p>
          <a:r>
            <a:rPr lang="en-US" b="1" dirty="0"/>
            <a:t>Excel-based summaries</a:t>
          </a:r>
          <a:endParaRPr lang="en-US" dirty="0"/>
        </a:p>
      </dgm:t>
    </dgm:pt>
    <dgm:pt modelId="{F200E79E-EB69-48F9-9FFA-4890615DADAD}" cxnId="{7E1D3DAA-1EAB-4A1D-8673-219D77EB6D7F}" type="parTrans">
      <dgm:prSet/>
      <dgm:spPr/>
      <dgm:t>
        <a:bodyPr/>
        <a:lstStyle/>
        <a:p>
          <a:endParaRPr lang="en-US"/>
        </a:p>
      </dgm:t>
    </dgm:pt>
    <dgm:pt modelId="{393E2C27-4959-44D6-B665-512F55E721D1}" cxnId="{7E1D3DAA-1EAB-4A1D-8673-219D77EB6D7F}" type="sibTrans">
      <dgm:prSet/>
      <dgm:spPr/>
      <dgm:t>
        <a:bodyPr/>
        <a:lstStyle/>
        <a:p>
          <a:endParaRPr lang="en-US"/>
        </a:p>
      </dgm:t>
    </dgm:pt>
    <dgm:pt modelId="{33983F09-A3A9-451B-B8C2-FABBF033EFCB}">
      <dgm:prSet/>
      <dgm:spPr/>
      <dgm:t>
        <a:bodyPr/>
        <a:lstStyle/>
        <a:p>
          <a:r>
            <a:rPr lang="en-US" dirty="0"/>
            <a:t>Monthly HMIS forms</a:t>
          </a:r>
        </a:p>
      </dgm:t>
    </dgm:pt>
    <dgm:pt modelId="{7AF59525-F471-4556-863C-2C33D87797ED}" cxnId="{0B8E2698-BFB1-4F70-99F9-619DA0808FBA}" type="parTrans">
      <dgm:prSet/>
      <dgm:spPr/>
      <dgm:t>
        <a:bodyPr/>
        <a:lstStyle/>
        <a:p>
          <a:endParaRPr lang="en-US"/>
        </a:p>
      </dgm:t>
    </dgm:pt>
    <dgm:pt modelId="{C734AC73-BA8E-4BBF-9F9C-35CD8387A4B3}" cxnId="{0B8E2698-BFB1-4F70-99F9-619DA0808FBA}" type="sibTrans">
      <dgm:prSet/>
      <dgm:spPr/>
      <dgm:t>
        <a:bodyPr/>
        <a:lstStyle/>
        <a:p>
          <a:endParaRPr lang="en-US"/>
        </a:p>
      </dgm:t>
    </dgm:pt>
    <dgm:pt modelId="{F77BE886-2EAD-40A3-9F91-F37A204F5898}">
      <dgm:prSet/>
      <dgm:spPr/>
      <dgm:t>
        <a:bodyPr/>
        <a:lstStyle/>
        <a:p>
          <a:r>
            <a:rPr lang="en-US" dirty="0"/>
            <a:t>Facility registers</a:t>
          </a:r>
        </a:p>
      </dgm:t>
    </dgm:pt>
    <dgm:pt modelId="{61B1C930-713C-4532-83E4-4C09F043152E}" cxnId="{EA06AC4A-C2C6-40DF-A1FC-68B72F6F1495}" type="parTrans">
      <dgm:prSet/>
      <dgm:spPr/>
      <dgm:t>
        <a:bodyPr/>
        <a:lstStyle/>
        <a:p>
          <a:endParaRPr lang="en-US"/>
        </a:p>
      </dgm:t>
    </dgm:pt>
    <dgm:pt modelId="{C8DC59CE-68B6-4B63-8588-6F31F52316E0}" cxnId="{EA06AC4A-C2C6-40DF-A1FC-68B72F6F1495}" type="sibTrans">
      <dgm:prSet/>
      <dgm:spPr/>
      <dgm:t>
        <a:bodyPr/>
        <a:lstStyle/>
        <a:p>
          <a:endParaRPr lang="en-US"/>
        </a:p>
      </dgm:t>
    </dgm:pt>
    <dgm:pt modelId="{4E75D6EB-D8A0-4853-900E-4D66715DC839}">
      <dgm:prSet/>
      <dgm:spPr/>
      <dgm:t>
        <a:bodyPr/>
        <a:lstStyle/>
        <a:p>
          <a:r>
            <a:rPr lang="en-US" dirty="0"/>
            <a:t>CHW reports</a:t>
          </a:r>
        </a:p>
      </dgm:t>
    </dgm:pt>
    <dgm:pt modelId="{24F69F19-4F9E-4ABE-8548-F43111D26485}" cxnId="{1E4295B3-3859-445C-9D5E-69F4471B05E4}" type="parTrans">
      <dgm:prSet/>
      <dgm:spPr/>
      <dgm:t>
        <a:bodyPr/>
        <a:lstStyle/>
        <a:p>
          <a:endParaRPr lang="en-US"/>
        </a:p>
      </dgm:t>
    </dgm:pt>
    <dgm:pt modelId="{5684BD28-FB9C-4F0B-BC03-9D39F05EB551}" cxnId="{1E4295B3-3859-445C-9D5E-69F4471B05E4}" type="sibTrans">
      <dgm:prSet/>
      <dgm:spPr/>
      <dgm:t>
        <a:bodyPr/>
        <a:lstStyle/>
        <a:p>
          <a:endParaRPr lang="en-US"/>
        </a:p>
      </dgm:t>
    </dgm:pt>
    <dgm:pt modelId="{EE8FBE73-A55D-448B-B6B2-697AEA109B75}" type="pres">
      <dgm:prSet presAssocID="{3EC4EE4C-45E0-4EAB-9CE8-EAFD8E049192}" presName="diagram" presStyleCnt="0">
        <dgm:presLayoutVars>
          <dgm:dir/>
          <dgm:resizeHandles val="exact"/>
        </dgm:presLayoutVars>
      </dgm:prSet>
      <dgm:spPr/>
    </dgm:pt>
    <dgm:pt modelId="{981EAC52-3AB3-4FD8-9B86-D8F9CDCBA027}" type="pres">
      <dgm:prSet presAssocID="{67A29F5F-1B7C-44F9-8E88-003A70E50E4B}" presName="node" presStyleLbl="node1" presStyleIdx="0" presStyleCnt="5" custLinFactNeighborX="76150" custLinFactNeighborY="5549">
        <dgm:presLayoutVars>
          <dgm:bulletEnabled val="1"/>
        </dgm:presLayoutVars>
      </dgm:prSet>
      <dgm:spPr/>
    </dgm:pt>
    <dgm:pt modelId="{5DFFBC65-0FAD-489D-82BB-1D488D905DCE}" type="pres">
      <dgm:prSet presAssocID="{9021365C-2C68-497F-83C2-34CB1C91FDF1}" presName="sibTrans" presStyleCnt="0"/>
      <dgm:spPr/>
    </dgm:pt>
    <dgm:pt modelId="{A3F45AE0-41A2-4CE8-A727-0E618276F7D9}" type="pres">
      <dgm:prSet presAssocID="{65192634-24F8-4F0D-B708-C79580135DCF}" presName="node" presStyleLbl="node1" presStyleIdx="1" presStyleCnt="5" custLinFactNeighborX="67819" custLinFactNeighborY="5312">
        <dgm:presLayoutVars>
          <dgm:bulletEnabled val="1"/>
        </dgm:presLayoutVars>
      </dgm:prSet>
      <dgm:spPr/>
    </dgm:pt>
    <dgm:pt modelId="{576650CA-787D-487C-BD03-1FEA4BA3C82C}" type="pres">
      <dgm:prSet presAssocID="{393E2C27-4959-44D6-B665-512F55E721D1}" presName="sibTrans" presStyleCnt="0"/>
      <dgm:spPr/>
    </dgm:pt>
    <dgm:pt modelId="{7EC6A948-D715-443D-B018-A93CEE2D00AD}" type="pres">
      <dgm:prSet presAssocID="{33983F09-A3A9-451B-B8C2-FABBF033EFCB}" presName="node" presStyleLbl="node1" presStyleIdx="2" presStyleCnt="5" custLinFactX="-100000" custLinFactY="14356" custLinFactNeighborX="-115060" custLinFactNeighborY="100000">
        <dgm:presLayoutVars>
          <dgm:bulletEnabled val="1"/>
        </dgm:presLayoutVars>
      </dgm:prSet>
      <dgm:spPr/>
    </dgm:pt>
    <dgm:pt modelId="{610C36D2-B0A8-4C60-94B6-A81967F62800}" type="pres">
      <dgm:prSet presAssocID="{C734AC73-BA8E-4BBF-9F9C-35CD8387A4B3}" presName="sibTrans" presStyleCnt="0"/>
      <dgm:spPr/>
    </dgm:pt>
    <dgm:pt modelId="{89EA0FC0-D749-48AF-8FEE-03F445D7BF74}" type="pres">
      <dgm:prSet presAssocID="{F77BE886-2EAD-40A3-9F91-F37A204F5898}" presName="node" presStyleLbl="node1" presStyleIdx="3" presStyleCnt="5" custLinFactNeighborX="54650" custLinFactNeighborY="-2311">
        <dgm:presLayoutVars>
          <dgm:bulletEnabled val="1"/>
        </dgm:presLayoutVars>
      </dgm:prSet>
      <dgm:spPr/>
    </dgm:pt>
    <dgm:pt modelId="{3752B1AF-88D0-4AAC-B06A-A42FF9198DE0}" type="pres">
      <dgm:prSet presAssocID="{C8DC59CE-68B6-4B63-8588-6F31F52316E0}" presName="sibTrans" presStyleCnt="0"/>
      <dgm:spPr/>
    </dgm:pt>
    <dgm:pt modelId="{CCF25887-A23B-497D-9DD7-93C24CB3B5AA}" type="pres">
      <dgm:prSet presAssocID="{4E75D6EB-D8A0-4853-900E-4D66715DC839}" presName="node" presStyleLbl="node1" presStyleIdx="4" presStyleCnt="5" custLinFactNeighborX="52830" custLinFactNeighborY="-2311">
        <dgm:presLayoutVars>
          <dgm:bulletEnabled val="1"/>
        </dgm:presLayoutVars>
      </dgm:prSet>
      <dgm:spPr/>
    </dgm:pt>
  </dgm:ptLst>
  <dgm:cxnLst>
    <dgm:cxn modelId="{D1F2530C-62E3-476B-8966-4A356FD13138}" type="presOf" srcId="{33983F09-A3A9-451B-B8C2-FABBF033EFCB}" destId="{7EC6A948-D715-443D-B018-A93CEE2D00AD}" srcOrd="0" destOrd="0" presId="urn:microsoft.com/office/officeart/2005/8/layout/default"/>
    <dgm:cxn modelId="{CF80750F-8FA0-4467-8824-038770DC1BAB}" type="presOf" srcId="{3EC4EE4C-45E0-4EAB-9CE8-EAFD8E049192}" destId="{EE8FBE73-A55D-448B-B6B2-697AEA109B75}" srcOrd="0" destOrd="0" presId="urn:microsoft.com/office/officeart/2005/8/layout/default"/>
    <dgm:cxn modelId="{EA06AC4A-C2C6-40DF-A1FC-68B72F6F1495}" srcId="{3EC4EE4C-45E0-4EAB-9CE8-EAFD8E049192}" destId="{F77BE886-2EAD-40A3-9F91-F37A204F5898}" srcOrd="3" destOrd="0" parTransId="{61B1C930-713C-4532-83E4-4C09F043152E}" sibTransId="{C8DC59CE-68B6-4B63-8588-6F31F52316E0}"/>
    <dgm:cxn modelId="{82E0ED4E-D85D-4F38-A9B9-F4E8BD223FD3}" type="presOf" srcId="{F77BE886-2EAD-40A3-9F91-F37A204F5898}" destId="{89EA0FC0-D749-48AF-8FEE-03F445D7BF74}" srcOrd="0" destOrd="0" presId="urn:microsoft.com/office/officeart/2005/8/layout/default"/>
    <dgm:cxn modelId="{0B8E2698-BFB1-4F70-99F9-619DA0808FBA}" srcId="{3EC4EE4C-45E0-4EAB-9CE8-EAFD8E049192}" destId="{33983F09-A3A9-451B-B8C2-FABBF033EFCB}" srcOrd="2" destOrd="0" parTransId="{7AF59525-F471-4556-863C-2C33D87797ED}" sibTransId="{C734AC73-BA8E-4BBF-9F9C-35CD8387A4B3}"/>
    <dgm:cxn modelId="{7E1D3DAA-1EAB-4A1D-8673-219D77EB6D7F}" srcId="{3EC4EE4C-45E0-4EAB-9CE8-EAFD8E049192}" destId="{65192634-24F8-4F0D-B708-C79580135DCF}" srcOrd="1" destOrd="0" parTransId="{F200E79E-EB69-48F9-9FFA-4890615DADAD}" sibTransId="{393E2C27-4959-44D6-B665-512F55E721D1}"/>
    <dgm:cxn modelId="{1E4295B3-3859-445C-9D5E-69F4471B05E4}" srcId="{3EC4EE4C-45E0-4EAB-9CE8-EAFD8E049192}" destId="{4E75D6EB-D8A0-4853-900E-4D66715DC839}" srcOrd="4" destOrd="0" parTransId="{24F69F19-4F9E-4ABE-8548-F43111D26485}" sibTransId="{5684BD28-FB9C-4F0B-BC03-9D39F05EB551}"/>
    <dgm:cxn modelId="{C5F993B5-2170-48DF-AF1F-2CC485D558E2}" type="presOf" srcId="{4E75D6EB-D8A0-4853-900E-4D66715DC839}" destId="{CCF25887-A23B-497D-9DD7-93C24CB3B5AA}" srcOrd="0" destOrd="0" presId="urn:microsoft.com/office/officeart/2005/8/layout/default"/>
    <dgm:cxn modelId="{A6E574BB-2774-4824-A343-A2D27924E8DE}" type="presOf" srcId="{67A29F5F-1B7C-44F9-8E88-003A70E50E4B}" destId="{981EAC52-3AB3-4FD8-9B86-D8F9CDCBA027}" srcOrd="0" destOrd="0" presId="urn:microsoft.com/office/officeart/2005/8/layout/default"/>
    <dgm:cxn modelId="{058B96C6-0710-47C9-904D-CD6D677303DC}" srcId="{3EC4EE4C-45E0-4EAB-9CE8-EAFD8E049192}" destId="{67A29F5F-1B7C-44F9-8E88-003A70E50E4B}" srcOrd="0" destOrd="0" parTransId="{C5A0418C-A931-424E-9FA6-AADAF55EA5B1}" sibTransId="{9021365C-2C68-497F-83C2-34CB1C91FDF1}"/>
    <dgm:cxn modelId="{AFEAFFF9-28C5-4A53-A879-9D71E762EEF0}" type="presOf" srcId="{65192634-24F8-4F0D-B708-C79580135DCF}" destId="{A3F45AE0-41A2-4CE8-A727-0E618276F7D9}" srcOrd="0" destOrd="0" presId="urn:microsoft.com/office/officeart/2005/8/layout/default"/>
    <dgm:cxn modelId="{BFE18BE0-2F07-4A70-BD0A-13B95C5C9F05}" type="presParOf" srcId="{EE8FBE73-A55D-448B-B6B2-697AEA109B75}" destId="{981EAC52-3AB3-4FD8-9B86-D8F9CDCBA027}" srcOrd="0" destOrd="0" presId="urn:microsoft.com/office/officeart/2005/8/layout/default"/>
    <dgm:cxn modelId="{C35FBD6E-55B7-4E16-97A6-A322168182EA}" type="presParOf" srcId="{EE8FBE73-A55D-448B-B6B2-697AEA109B75}" destId="{5DFFBC65-0FAD-489D-82BB-1D488D905DCE}" srcOrd="1" destOrd="0" presId="urn:microsoft.com/office/officeart/2005/8/layout/default"/>
    <dgm:cxn modelId="{EB5567A7-3C6F-4557-B802-C2C87189C6A5}" type="presParOf" srcId="{EE8FBE73-A55D-448B-B6B2-697AEA109B75}" destId="{A3F45AE0-41A2-4CE8-A727-0E618276F7D9}" srcOrd="2" destOrd="0" presId="urn:microsoft.com/office/officeart/2005/8/layout/default"/>
    <dgm:cxn modelId="{2CC335B8-84B9-4239-BEEF-240C45F2FFA0}" type="presParOf" srcId="{EE8FBE73-A55D-448B-B6B2-697AEA109B75}" destId="{576650CA-787D-487C-BD03-1FEA4BA3C82C}" srcOrd="3" destOrd="0" presId="urn:microsoft.com/office/officeart/2005/8/layout/default"/>
    <dgm:cxn modelId="{3F6039FA-B80D-4B90-825E-204E28BBF608}" type="presParOf" srcId="{EE8FBE73-A55D-448B-B6B2-697AEA109B75}" destId="{7EC6A948-D715-443D-B018-A93CEE2D00AD}" srcOrd="4" destOrd="0" presId="urn:microsoft.com/office/officeart/2005/8/layout/default"/>
    <dgm:cxn modelId="{28E42138-9E7B-444C-A632-65F733385D37}" type="presParOf" srcId="{EE8FBE73-A55D-448B-B6B2-697AEA109B75}" destId="{610C36D2-B0A8-4C60-94B6-A81967F62800}" srcOrd="5" destOrd="0" presId="urn:microsoft.com/office/officeart/2005/8/layout/default"/>
    <dgm:cxn modelId="{DC66980D-BB34-4C9F-8563-A107E6EA8EF9}" type="presParOf" srcId="{EE8FBE73-A55D-448B-B6B2-697AEA109B75}" destId="{89EA0FC0-D749-48AF-8FEE-03F445D7BF74}" srcOrd="6" destOrd="0" presId="urn:microsoft.com/office/officeart/2005/8/layout/default"/>
    <dgm:cxn modelId="{1B5AAEE0-CDF8-49A5-A273-50675C438967}" type="presParOf" srcId="{EE8FBE73-A55D-448B-B6B2-697AEA109B75}" destId="{3752B1AF-88D0-4AAC-B06A-A42FF9198DE0}" srcOrd="7" destOrd="0" presId="urn:microsoft.com/office/officeart/2005/8/layout/default"/>
    <dgm:cxn modelId="{F0E3A6C2-2A1F-4378-AB90-BAC3B35E1457}" type="presParOf" srcId="{EE8FBE73-A55D-448B-B6B2-697AEA109B75}" destId="{CCF25887-A23B-497D-9DD7-93C24CB3B5A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8FCBF3-C3D7-4717-BED2-289FCF6C35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4DC8AE-63DB-4961-9C76-9974DCCCF5AB}">
      <dgm:prSet/>
      <dgm:spPr/>
      <dgm:t>
        <a:bodyPr/>
        <a:lstStyle/>
        <a:p>
          <a:r>
            <a:rPr lang="en-US" b="1" dirty="0"/>
            <a:t>Even without computers, graphs can  drawn manually to identify trends.</a:t>
          </a:r>
          <a:endParaRPr lang="en-US" dirty="0"/>
        </a:p>
      </dgm:t>
    </dgm:pt>
    <dgm:pt modelId="{E2892519-5DDF-4017-A630-4DA5DCD51395}" cxnId="{0D6D02C4-D624-470E-9EBD-AC7704D8EB6C}" type="parTrans">
      <dgm:prSet/>
      <dgm:spPr/>
      <dgm:t>
        <a:bodyPr/>
        <a:lstStyle/>
        <a:p>
          <a:endParaRPr lang="en-US"/>
        </a:p>
      </dgm:t>
    </dgm:pt>
    <dgm:pt modelId="{9E765B77-9153-4972-A781-239F37475059}" cxnId="{0D6D02C4-D624-470E-9EBD-AC7704D8EB6C}" type="sibTrans">
      <dgm:prSet/>
      <dgm:spPr/>
      <dgm:t>
        <a:bodyPr/>
        <a:lstStyle/>
        <a:p>
          <a:endParaRPr lang="en-US"/>
        </a:p>
      </dgm:t>
    </dgm:pt>
    <dgm:pt modelId="{1572E77C-DFF2-47FA-A66D-865BF9263CDA}">
      <dgm:prSet/>
      <dgm:spPr/>
      <dgm:t>
        <a:bodyPr/>
        <a:lstStyle/>
        <a:p>
          <a:r>
            <a:rPr lang="en-US" b="1"/>
            <a:t>Example: Plot ANC attendance on paper or board.</a:t>
          </a:r>
          <a:endParaRPr lang="en-US"/>
        </a:p>
      </dgm:t>
    </dgm:pt>
    <dgm:pt modelId="{B4EE1785-A20B-4447-98F0-E285A7E434B9}" cxnId="{39BDAFAC-070E-4E6F-BC26-2A101CEE1F41}" type="parTrans">
      <dgm:prSet/>
      <dgm:spPr/>
      <dgm:t>
        <a:bodyPr/>
        <a:lstStyle/>
        <a:p>
          <a:endParaRPr lang="en-US"/>
        </a:p>
      </dgm:t>
    </dgm:pt>
    <dgm:pt modelId="{13AD0FF6-8270-44B0-86EA-C913520719C8}" cxnId="{39BDAFAC-070E-4E6F-BC26-2A101CEE1F41}" type="sibTrans">
      <dgm:prSet/>
      <dgm:spPr/>
      <dgm:t>
        <a:bodyPr/>
        <a:lstStyle/>
        <a:p>
          <a:endParaRPr lang="en-US"/>
        </a:p>
      </dgm:t>
    </dgm:pt>
    <dgm:pt modelId="{4361DAB4-BCC9-49AD-B9DA-A7FA1F13D317}" type="pres">
      <dgm:prSet presAssocID="{748FCBF3-C3D7-4717-BED2-289FCF6C3570}" presName="root" presStyleCnt="0">
        <dgm:presLayoutVars>
          <dgm:dir/>
          <dgm:resizeHandles val="exact"/>
        </dgm:presLayoutVars>
      </dgm:prSet>
      <dgm:spPr/>
    </dgm:pt>
    <dgm:pt modelId="{4F884F97-3D9E-4765-87CD-DE777CC8D28B}" type="pres">
      <dgm:prSet presAssocID="{E64DC8AE-63DB-4961-9C76-9974DCCCF5AB}" presName="compNode" presStyleCnt="0"/>
      <dgm:spPr/>
    </dgm:pt>
    <dgm:pt modelId="{A035A101-B408-4F49-AA63-EF91A89E085A}" type="pres">
      <dgm:prSet presAssocID="{E64DC8AE-63DB-4961-9C76-9974DCCCF5AB}" presName="bgRect" presStyleLbl="bgShp" presStyleIdx="0" presStyleCnt="2"/>
      <dgm:spPr/>
    </dgm:pt>
    <dgm:pt modelId="{2CF2CE1B-36E3-40AF-BAE3-B196ECB36A85}" type="pres">
      <dgm:prSet presAssocID="{E64DC8AE-63DB-4961-9C76-9974DCCCF5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F0E0AB59-D3D2-4674-895E-23710C534407}" type="pres">
      <dgm:prSet presAssocID="{E64DC8AE-63DB-4961-9C76-9974DCCCF5AB}" presName="spaceRect" presStyleCnt="0"/>
      <dgm:spPr/>
    </dgm:pt>
    <dgm:pt modelId="{0FF5FE71-6FFF-4F8F-8014-93837F4535B7}" type="pres">
      <dgm:prSet presAssocID="{E64DC8AE-63DB-4961-9C76-9974DCCCF5AB}" presName="parTx" presStyleLbl="revTx" presStyleIdx="0" presStyleCnt="2">
        <dgm:presLayoutVars>
          <dgm:chMax val="0"/>
          <dgm:chPref val="0"/>
        </dgm:presLayoutVars>
      </dgm:prSet>
      <dgm:spPr/>
    </dgm:pt>
    <dgm:pt modelId="{5FBC4010-C553-4C23-83EA-BEDBF984E2EE}" type="pres">
      <dgm:prSet presAssocID="{9E765B77-9153-4972-A781-239F37475059}" presName="sibTrans" presStyleCnt="0"/>
      <dgm:spPr/>
    </dgm:pt>
    <dgm:pt modelId="{6E01ACC9-1B72-4362-B974-51513634DF43}" type="pres">
      <dgm:prSet presAssocID="{1572E77C-DFF2-47FA-A66D-865BF9263CDA}" presName="compNode" presStyleCnt="0"/>
      <dgm:spPr/>
    </dgm:pt>
    <dgm:pt modelId="{AFDCD991-50BE-4A10-854B-4664E89767BF}" type="pres">
      <dgm:prSet presAssocID="{1572E77C-DFF2-47FA-A66D-865BF9263CDA}" presName="bgRect" presStyleLbl="bgShp" presStyleIdx="1" presStyleCnt="2"/>
      <dgm:spPr/>
    </dgm:pt>
    <dgm:pt modelId="{2A1C98DA-FEEA-4C2F-845C-C03CD5902FB6}" type="pres">
      <dgm:prSet presAssocID="{1572E77C-DFF2-47FA-A66D-865BF9263C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8E33AA91-AFF2-48CF-AC06-00B021EFB811}" type="pres">
      <dgm:prSet presAssocID="{1572E77C-DFF2-47FA-A66D-865BF9263CDA}" presName="spaceRect" presStyleCnt="0"/>
      <dgm:spPr/>
    </dgm:pt>
    <dgm:pt modelId="{35E10BAC-42BA-4CB8-81FA-BCB02DE67F84}" type="pres">
      <dgm:prSet presAssocID="{1572E77C-DFF2-47FA-A66D-865BF9263C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7F60262-F367-481D-BD38-8CE309B476CC}" type="presOf" srcId="{E64DC8AE-63DB-4961-9C76-9974DCCCF5AB}" destId="{0FF5FE71-6FFF-4F8F-8014-93837F4535B7}" srcOrd="0" destOrd="0" presId="urn:microsoft.com/office/officeart/2018/2/layout/IconVerticalSolidList"/>
    <dgm:cxn modelId="{9AE2BC8B-FD8D-4151-8B91-13858800B431}" type="presOf" srcId="{1572E77C-DFF2-47FA-A66D-865BF9263CDA}" destId="{35E10BAC-42BA-4CB8-81FA-BCB02DE67F84}" srcOrd="0" destOrd="0" presId="urn:microsoft.com/office/officeart/2018/2/layout/IconVerticalSolidList"/>
    <dgm:cxn modelId="{DE51F98B-3C29-4D71-9673-F0D01ABFAF7D}" type="presOf" srcId="{748FCBF3-C3D7-4717-BED2-289FCF6C3570}" destId="{4361DAB4-BCC9-49AD-B9DA-A7FA1F13D317}" srcOrd="0" destOrd="0" presId="urn:microsoft.com/office/officeart/2018/2/layout/IconVerticalSolidList"/>
    <dgm:cxn modelId="{39BDAFAC-070E-4E6F-BC26-2A101CEE1F41}" srcId="{748FCBF3-C3D7-4717-BED2-289FCF6C3570}" destId="{1572E77C-DFF2-47FA-A66D-865BF9263CDA}" srcOrd="1" destOrd="0" parTransId="{B4EE1785-A20B-4447-98F0-E285A7E434B9}" sibTransId="{13AD0FF6-8270-44B0-86EA-C913520719C8}"/>
    <dgm:cxn modelId="{0D6D02C4-D624-470E-9EBD-AC7704D8EB6C}" srcId="{748FCBF3-C3D7-4717-BED2-289FCF6C3570}" destId="{E64DC8AE-63DB-4961-9C76-9974DCCCF5AB}" srcOrd="0" destOrd="0" parTransId="{E2892519-5DDF-4017-A630-4DA5DCD51395}" sibTransId="{9E765B77-9153-4972-A781-239F37475059}"/>
    <dgm:cxn modelId="{C51F8587-9AFB-4E07-BD9C-055F0F4A8703}" type="presParOf" srcId="{4361DAB4-BCC9-49AD-B9DA-A7FA1F13D317}" destId="{4F884F97-3D9E-4765-87CD-DE777CC8D28B}" srcOrd="0" destOrd="0" presId="urn:microsoft.com/office/officeart/2018/2/layout/IconVerticalSolidList"/>
    <dgm:cxn modelId="{4EF34E7D-AA7C-43A7-9A06-E5ACB5812702}" type="presParOf" srcId="{4F884F97-3D9E-4765-87CD-DE777CC8D28B}" destId="{A035A101-B408-4F49-AA63-EF91A89E085A}" srcOrd="0" destOrd="0" presId="urn:microsoft.com/office/officeart/2018/2/layout/IconVerticalSolidList"/>
    <dgm:cxn modelId="{D36F98F8-1D14-465E-9393-B70FA5FC959F}" type="presParOf" srcId="{4F884F97-3D9E-4765-87CD-DE777CC8D28B}" destId="{2CF2CE1B-36E3-40AF-BAE3-B196ECB36A85}" srcOrd="1" destOrd="0" presId="urn:microsoft.com/office/officeart/2018/2/layout/IconVerticalSolidList"/>
    <dgm:cxn modelId="{3266643B-1FCE-49CC-82AC-B077C35EC496}" type="presParOf" srcId="{4F884F97-3D9E-4765-87CD-DE777CC8D28B}" destId="{F0E0AB59-D3D2-4674-895E-23710C534407}" srcOrd="2" destOrd="0" presId="urn:microsoft.com/office/officeart/2018/2/layout/IconVerticalSolidList"/>
    <dgm:cxn modelId="{09A7A6BF-D03F-479E-9CA9-A2DF0752B98E}" type="presParOf" srcId="{4F884F97-3D9E-4765-87CD-DE777CC8D28B}" destId="{0FF5FE71-6FFF-4F8F-8014-93837F4535B7}" srcOrd="3" destOrd="0" presId="urn:microsoft.com/office/officeart/2018/2/layout/IconVerticalSolidList"/>
    <dgm:cxn modelId="{A4D89C68-E4B7-44F0-9137-0C2A49BEC328}" type="presParOf" srcId="{4361DAB4-BCC9-49AD-B9DA-A7FA1F13D317}" destId="{5FBC4010-C553-4C23-83EA-BEDBF984E2EE}" srcOrd="1" destOrd="0" presId="urn:microsoft.com/office/officeart/2018/2/layout/IconVerticalSolidList"/>
    <dgm:cxn modelId="{BFE4CA15-DA3F-4A27-BB52-CFCF2FF87E1D}" type="presParOf" srcId="{4361DAB4-BCC9-49AD-B9DA-A7FA1F13D317}" destId="{6E01ACC9-1B72-4362-B974-51513634DF43}" srcOrd="2" destOrd="0" presId="urn:microsoft.com/office/officeart/2018/2/layout/IconVerticalSolidList"/>
    <dgm:cxn modelId="{F6A36BE7-D47D-4E8E-AC09-98AFB2464779}" type="presParOf" srcId="{6E01ACC9-1B72-4362-B974-51513634DF43}" destId="{AFDCD991-50BE-4A10-854B-4664E89767BF}" srcOrd="0" destOrd="0" presId="urn:microsoft.com/office/officeart/2018/2/layout/IconVerticalSolidList"/>
    <dgm:cxn modelId="{621E9FB9-17CB-4631-A9A6-06BD2ABED01B}" type="presParOf" srcId="{6E01ACC9-1B72-4362-B974-51513634DF43}" destId="{2A1C98DA-FEEA-4C2F-845C-C03CD5902FB6}" srcOrd="1" destOrd="0" presId="urn:microsoft.com/office/officeart/2018/2/layout/IconVerticalSolidList"/>
    <dgm:cxn modelId="{0C3266D4-0DED-4BCC-8713-7104BD6EEED4}" type="presParOf" srcId="{6E01ACC9-1B72-4362-B974-51513634DF43}" destId="{8E33AA91-AFF2-48CF-AC06-00B021EFB811}" srcOrd="2" destOrd="0" presId="urn:microsoft.com/office/officeart/2018/2/layout/IconVerticalSolidList"/>
    <dgm:cxn modelId="{53AEF249-6CF8-4E50-9F0C-4BBB50FC27CF}" type="presParOf" srcId="{6E01ACC9-1B72-4362-B974-51513634DF43}" destId="{35E10BAC-42BA-4CB8-81FA-BCB02DE67F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DB1AAC-0FEF-43E5-9D17-11C866AC1F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B2449-4B01-4DD1-8BF8-63E5572603CD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Understanding data precedes effective use.</a:t>
          </a:r>
        </a:p>
      </dgm:t>
    </dgm:pt>
    <dgm:pt modelId="{1E97FB07-3C50-4492-BC99-D1815831C9F8}" cxnId="{6A208FC2-7FC4-4D38-8547-9BEA19F010DE}" type="parTrans">
      <dgm:prSet/>
      <dgm:spPr/>
      <dgm:t>
        <a:bodyPr/>
        <a:lstStyle/>
        <a:p>
          <a:endParaRPr lang="en-US" sz="2400"/>
        </a:p>
      </dgm:t>
    </dgm:pt>
    <dgm:pt modelId="{7DCDC532-9435-4856-BE22-3353CBB430DD}" cxnId="{6A208FC2-7FC4-4D38-8547-9BEA19F010DE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2562314E-E2DD-4F9D-9F6A-F29D15DD5E0B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Visualization improves clarity.</a:t>
          </a:r>
        </a:p>
      </dgm:t>
    </dgm:pt>
    <dgm:pt modelId="{7E483023-E01D-413D-9F5A-638715AEE480}" cxnId="{80570621-6853-414D-ADCF-92D0AD834662}" type="parTrans">
      <dgm:prSet/>
      <dgm:spPr/>
      <dgm:t>
        <a:bodyPr/>
        <a:lstStyle/>
        <a:p>
          <a:endParaRPr lang="en-US" sz="2400"/>
        </a:p>
      </dgm:t>
    </dgm:pt>
    <dgm:pt modelId="{9CE76ADB-698A-4EAE-AC6C-E972B84CC7EE}" cxnId="{80570621-6853-414D-ADCF-92D0AD834662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E8BAAEA-2FA6-438D-B25D-DA8F97E90184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Link analysis to actions.</a:t>
          </a:r>
        </a:p>
      </dgm:t>
    </dgm:pt>
    <dgm:pt modelId="{226CA5FB-FFA0-4518-BC1C-9EEB486F5A2C}" cxnId="{204D3FF9-97B9-4315-8112-35073FE3A96D}" type="parTrans">
      <dgm:prSet/>
      <dgm:spPr/>
      <dgm:t>
        <a:bodyPr/>
        <a:lstStyle/>
        <a:p>
          <a:endParaRPr lang="en-US" sz="2400"/>
        </a:p>
      </dgm:t>
    </dgm:pt>
    <dgm:pt modelId="{F7E41330-E526-43C1-850C-302A7A525C6C}" cxnId="{204D3FF9-97B9-4315-8112-35073FE3A96D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2704145F-4A75-46AE-9C08-29453AD29421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Reliable data improves decisions and outcomes.</a:t>
          </a:r>
        </a:p>
      </dgm:t>
    </dgm:pt>
    <dgm:pt modelId="{721675AD-ECED-4796-95F7-A23C89499C7F}" cxnId="{B69F09F0-4835-4FAC-B639-278DD5E39E1A}" type="parTrans">
      <dgm:prSet/>
      <dgm:spPr/>
      <dgm:t>
        <a:bodyPr/>
        <a:lstStyle/>
        <a:p>
          <a:endParaRPr lang="en-US" sz="2400"/>
        </a:p>
      </dgm:t>
    </dgm:pt>
    <dgm:pt modelId="{CCE9F2D1-FC03-4938-831B-F4C7EC7FBAE3}" cxnId="{B69F09F0-4835-4FAC-B639-278DD5E39E1A}" type="sibTrans">
      <dgm:prSet/>
      <dgm:spPr/>
      <dgm:t>
        <a:bodyPr/>
        <a:lstStyle/>
        <a:p>
          <a:endParaRPr lang="en-US" sz="2400"/>
        </a:p>
      </dgm:t>
    </dgm:pt>
    <dgm:pt modelId="{75865701-83C7-45AA-8BF6-9247C4235D7F}" type="pres">
      <dgm:prSet presAssocID="{E9DB1AAC-0FEF-43E5-9D17-11C866AC1FD6}" presName="root" presStyleCnt="0">
        <dgm:presLayoutVars>
          <dgm:dir/>
          <dgm:resizeHandles val="exact"/>
        </dgm:presLayoutVars>
      </dgm:prSet>
      <dgm:spPr/>
    </dgm:pt>
    <dgm:pt modelId="{7EBBA066-72B6-4FA6-A0CB-4B4EA8189A7A}" type="pres">
      <dgm:prSet presAssocID="{619B2449-4B01-4DD1-8BF8-63E5572603CD}" presName="compNode" presStyleCnt="0"/>
      <dgm:spPr/>
    </dgm:pt>
    <dgm:pt modelId="{4352B6F0-B796-4ED5-9DA5-ED2EDB3506BF}" type="pres">
      <dgm:prSet presAssocID="{619B2449-4B01-4DD1-8BF8-63E5572603CD}" presName="bgRect" presStyleLbl="bgShp" presStyleIdx="0" presStyleCnt="4"/>
      <dgm:spPr/>
    </dgm:pt>
    <dgm:pt modelId="{B68B2822-C0DF-4C5D-AF5C-D10C803DD58D}" type="pres">
      <dgm:prSet presAssocID="{619B2449-4B01-4DD1-8BF8-63E5572603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D36258F0-2975-4C1E-9151-979477A1227C}" type="pres">
      <dgm:prSet presAssocID="{619B2449-4B01-4DD1-8BF8-63E5572603CD}" presName="spaceRect" presStyleCnt="0"/>
      <dgm:spPr/>
    </dgm:pt>
    <dgm:pt modelId="{12767352-DA54-4290-B6C9-A81F8126C516}" type="pres">
      <dgm:prSet presAssocID="{619B2449-4B01-4DD1-8BF8-63E5572603CD}" presName="parTx" presStyleLbl="revTx" presStyleIdx="0" presStyleCnt="4">
        <dgm:presLayoutVars>
          <dgm:chMax val="0"/>
          <dgm:chPref val="0"/>
        </dgm:presLayoutVars>
      </dgm:prSet>
      <dgm:spPr/>
    </dgm:pt>
    <dgm:pt modelId="{5AFDA15F-C9A5-46E7-9550-DD06E7794790}" type="pres">
      <dgm:prSet presAssocID="{7DCDC532-9435-4856-BE22-3353CBB430DD}" presName="sibTrans" presStyleCnt="0"/>
      <dgm:spPr/>
    </dgm:pt>
    <dgm:pt modelId="{7391520A-30BC-438F-B510-BC2B9E16AA4E}" type="pres">
      <dgm:prSet presAssocID="{2562314E-E2DD-4F9D-9F6A-F29D15DD5E0B}" presName="compNode" presStyleCnt="0"/>
      <dgm:spPr/>
    </dgm:pt>
    <dgm:pt modelId="{A8358ED7-7B4A-4D8A-AFF0-C2D9894A3CC8}" type="pres">
      <dgm:prSet presAssocID="{2562314E-E2DD-4F9D-9F6A-F29D15DD5E0B}" presName="bgRect" presStyleLbl="bgShp" presStyleIdx="1" presStyleCnt="4"/>
      <dgm:spPr/>
    </dgm:pt>
    <dgm:pt modelId="{533AF2D4-0241-447C-A3E5-819BD6DCDBC4}" type="pres">
      <dgm:prSet presAssocID="{2562314E-E2DD-4F9D-9F6A-F29D15DD5E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CF6ED530-ABBD-4ECC-8D4F-F59F0E8BA8F5}" type="pres">
      <dgm:prSet presAssocID="{2562314E-E2DD-4F9D-9F6A-F29D15DD5E0B}" presName="spaceRect" presStyleCnt="0"/>
      <dgm:spPr/>
    </dgm:pt>
    <dgm:pt modelId="{BA715A4A-B1A6-41C5-B285-9F4AE60E1AF3}" type="pres">
      <dgm:prSet presAssocID="{2562314E-E2DD-4F9D-9F6A-F29D15DD5E0B}" presName="parTx" presStyleLbl="revTx" presStyleIdx="1" presStyleCnt="4">
        <dgm:presLayoutVars>
          <dgm:chMax val="0"/>
          <dgm:chPref val="0"/>
        </dgm:presLayoutVars>
      </dgm:prSet>
      <dgm:spPr/>
    </dgm:pt>
    <dgm:pt modelId="{52AA59F1-855D-49B8-A20D-B1F00E628A5C}" type="pres">
      <dgm:prSet presAssocID="{9CE76ADB-698A-4EAE-AC6C-E972B84CC7EE}" presName="sibTrans" presStyleCnt="0"/>
      <dgm:spPr/>
    </dgm:pt>
    <dgm:pt modelId="{37B46732-2776-4009-AC41-845FD902438A}" type="pres">
      <dgm:prSet presAssocID="{9E8BAAEA-2FA6-438D-B25D-DA8F97E90184}" presName="compNode" presStyleCnt="0"/>
      <dgm:spPr/>
    </dgm:pt>
    <dgm:pt modelId="{5695013F-C1D1-4EEB-AE19-1DF07A9342F9}" type="pres">
      <dgm:prSet presAssocID="{9E8BAAEA-2FA6-438D-B25D-DA8F97E90184}" presName="bgRect" presStyleLbl="bgShp" presStyleIdx="2" presStyleCnt="4"/>
      <dgm:spPr/>
    </dgm:pt>
    <dgm:pt modelId="{D715F76D-3A36-48B1-916A-15FB6EB409F3}" type="pres">
      <dgm:prSet presAssocID="{9E8BAAEA-2FA6-438D-B25D-DA8F97E901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8D06A4DF-698C-4F9D-BF87-51378C5986DF}" type="pres">
      <dgm:prSet presAssocID="{9E8BAAEA-2FA6-438D-B25D-DA8F97E90184}" presName="spaceRect" presStyleCnt="0"/>
      <dgm:spPr/>
    </dgm:pt>
    <dgm:pt modelId="{8F00474C-D02B-49BE-9EC6-1FDE74DF2DD7}" type="pres">
      <dgm:prSet presAssocID="{9E8BAAEA-2FA6-438D-B25D-DA8F97E90184}" presName="parTx" presStyleLbl="revTx" presStyleIdx="2" presStyleCnt="4">
        <dgm:presLayoutVars>
          <dgm:chMax val="0"/>
          <dgm:chPref val="0"/>
        </dgm:presLayoutVars>
      </dgm:prSet>
      <dgm:spPr/>
    </dgm:pt>
    <dgm:pt modelId="{DC3F9056-E12C-414D-A99F-B147A52E5A38}" type="pres">
      <dgm:prSet presAssocID="{F7E41330-E526-43C1-850C-302A7A525C6C}" presName="sibTrans" presStyleCnt="0"/>
      <dgm:spPr/>
    </dgm:pt>
    <dgm:pt modelId="{54DF7370-1C19-4B5B-A3D0-9E8FBC5BF126}" type="pres">
      <dgm:prSet presAssocID="{2704145F-4A75-46AE-9C08-29453AD29421}" presName="compNode" presStyleCnt="0"/>
      <dgm:spPr/>
    </dgm:pt>
    <dgm:pt modelId="{8D006E40-A62E-4DD5-A9D0-A486A862A401}" type="pres">
      <dgm:prSet presAssocID="{2704145F-4A75-46AE-9C08-29453AD29421}" presName="bgRect" presStyleLbl="bgShp" presStyleIdx="3" presStyleCnt="4"/>
      <dgm:spPr/>
    </dgm:pt>
    <dgm:pt modelId="{D6903618-C2E6-4483-BE4C-C256CD4FE46D}" type="pres">
      <dgm:prSet presAssocID="{2704145F-4A75-46AE-9C08-29453AD294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16C73347-93C3-4371-88DF-B1B97D82B83A}" type="pres">
      <dgm:prSet presAssocID="{2704145F-4A75-46AE-9C08-29453AD29421}" presName="spaceRect" presStyleCnt="0"/>
      <dgm:spPr/>
    </dgm:pt>
    <dgm:pt modelId="{DF5FD902-2AAB-4079-91A5-E2CEAC7299F1}" type="pres">
      <dgm:prSet presAssocID="{2704145F-4A75-46AE-9C08-29453AD2942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570621-6853-414D-ADCF-92D0AD834662}" srcId="{E9DB1AAC-0FEF-43E5-9D17-11C866AC1FD6}" destId="{2562314E-E2DD-4F9D-9F6A-F29D15DD5E0B}" srcOrd="1" destOrd="0" parTransId="{7E483023-E01D-413D-9F5A-638715AEE480}" sibTransId="{9CE76ADB-698A-4EAE-AC6C-E972B84CC7EE}"/>
    <dgm:cxn modelId="{32F75622-F1BF-47D7-92E4-9F9DC729FE75}" type="presOf" srcId="{E9DB1AAC-0FEF-43E5-9D17-11C866AC1FD6}" destId="{75865701-83C7-45AA-8BF6-9247C4235D7F}" srcOrd="0" destOrd="0" presId="urn:microsoft.com/office/officeart/2018/2/layout/IconVerticalSolidList"/>
    <dgm:cxn modelId="{6A1DCD4C-A079-4B72-B2DF-2A1D16FE5301}" type="presOf" srcId="{2704145F-4A75-46AE-9C08-29453AD29421}" destId="{DF5FD902-2AAB-4079-91A5-E2CEAC7299F1}" srcOrd="0" destOrd="0" presId="urn:microsoft.com/office/officeart/2018/2/layout/IconVerticalSolidList"/>
    <dgm:cxn modelId="{724211A5-5DD0-4FD6-9D9A-0259E5A3C82B}" type="presOf" srcId="{9E8BAAEA-2FA6-438D-B25D-DA8F97E90184}" destId="{8F00474C-D02B-49BE-9EC6-1FDE74DF2DD7}" srcOrd="0" destOrd="0" presId="urn:microsoft.com/office/officeart/2018/2/layout/IconVerticalSolidList"/>
    <dgm:cxn modelId="{6A208FC2-7FC4-4D38-8547-9BEA19F010DE}" srcId="{E9DB1AAC-0FEF-43E5-9D17-11C866AC1FD6}" destId="{619B2449-4B01-4DD1-8BF8-63E5572603CD}" srcOrd="0" destOrd="0" parTransId="{1E97FB07-3C50-4492-BC99-D1815831C9F8}" sibTransId="{7DCDC532-9435-4856-BE22-3353CBB430DD}"/>
    <dgm:cxn modelId="{7A27FAC6-965F-4A9C-B990-921FC0FE1C74}" type="presOf" srcId="{619B2449-4B01-4DD1-8BF8-63E5572603CD}" destId="{12767352-DA54-4290-B6C9-A81F8126C516}" srcOrd="0" destOrd="0" presId="urn:microsoft.com/office/officeart/2018/2/layout/IconVerticalSolidList"/>
    <dgm:cxn modelId="{B69F09F0-4835-4FAC-B639-278DD5E39E1A}" srcId="{E9DB1AAC-0FEF-43E5-9D17-11C866AC1FD6}" destId="{2704145F-4A75-46AE-9C08-29453AD29421}" srcOrd="3" destOrd="0" parTransId="{721675AD-ECED-4796-95F7-A23C89499C7F}" sibTransId="{CCE9F2D1-FC03-4938-831B-F4C7EC7FBAE3}"/>
    <dgm:cxn modelId="{DD529DF1-D490-4AF5-8E36-8875E1140A8F}" type="presOf" srcId="{2562314E-E2DD-4F9D-9F6A-F29D15DD5E0B}" destId="{BA715A4A-B1A6-41C5-B285-9F4AE60E1AF3}" srcOrd="0" destOrd="0" presId="urn:microsoft.com/office/officeart/2018/2/layout/IconVerticalSolidList"/>
    <dgm:cxn modelId="{204D3FF9-97B9-4315-8112-35073FE3A96D}" srcId="{E9DB1AAC-0FEF-43E5-9D17-11C866AC1FD6}" destId="{9E8BAAEA-2FA6-438D-B25D-DA8F97E90184}" srcOrd="2" destOrd="0" parTransId="{226CA5FB-FFA0-4518-BC1C-9EEB486F5A2C}" sibTransId="{F7E41330-E526-43C1-850C-302A7A525C6C}"/>
    <dgm:cxn modelId="{F88095CC-983E-47AD-9917-F8CA163A4511}" type="presParOf" srcId="{75865701-83C7-45AA-8BF6-9247C4235D7F}" destId="{7EBBA066-72B6-4FA6-A0CB-4B4EA8189A7A}" srcOrd="0" destOrd="0" presId="urn:microsoft.com/office/officeart/2018/2/layout/IconVerticalSolidList"/>
    <dgm:cxn modelId="{A3EEE096-4972-4115-BF1B-97CD099C9FE6}" type="presParOf" srcId="{7EBBA066-72B6-4FA6-A0CB-4B4EA8189A7A}" destId="{4352B6F0-B796-4ED5-9DA5-ED2EDB3506BF}" srcOrd="0" destOrd="0" presId="urn:microsoft.com/office/officeart/2018/2/layout/IconVerticalSolidList"/>
    <dgm:cxn modelId="{8ED0F701-C1B0-4C2A-BE9D-AD88366DF8FF}" type="presParOf" srcId="{7EBBA066-72B6-4FA6-A0CB-4B4EA8189A7A}" destId="{B68B2822-C0DF-4C5D-AF5C-D10C803DD58D}" srcOrd="1" destOrd="0" presId="urn:microsoft.com/office/officeart/2018/2/layout/IconVerticalSolidList"/>
    <dgm:cxn modelId="{7A050781-94D4-488B-A2F7-9ECF288190B8}" type="presParOf" srcId="{7EBBA066-72B6-4FA6-A0CB-4B4EA8189A7A}" destId="{D36258F0-2975-4C1E-9151-979477A1227C}" srcOrd="2" destOrd="0" presId="urn:microsoft.com/office/officeart/2018/2/layout/IconVerticalSolidList"/>
    <dgm:cxn modelId="{3E1DE192-5E34-4F30-9030-B03701BAC935}" type="presParOf" srcId="{7EBBA066-72B6-4FA6-A0CB-4B4EA8189A7A}" destId="{12767352-DA54-4290-B6C9-A81F8126C516}" srcOrd="3" destOrd="0" presId="urn:microsoft.com/office/officeart/2018/2/layout/IconVerticalSolidList"/>
    <dgm:cxn modelId="{582CCA57-D24B-4EE6-974D-CF302263C023}" type="presParOf" srcId="{75865701-83C7-45AA-8BF6-9247C4235D7F}" destId="{5AFDA15F-C9A5-46E7-9550-DD06E7794790}" srcOrd="1" destOrd="0" presId="urn:microsoft.com/office/officeart/2018/2/layout/IconVerticalSolidList"/>
    <dgm:cxn modelId="{230EAE31-583E-4E17-9A08-E139FA89C6DF}" type="presParOf" srcId="{75865701-83C7-45AA-8BF6-9247C4235D7F}" destId="{7391520A-30BC-438F-B510-BC2B9E16AA4E}" srcOrd="2" destOrd="0" presId="urn:microsoft.com/office/officeart/2018/2/layout/IconVerticalSolidList"/>
    <dgm:cxn modelId="{42B66386-4A96-4C41-AC5F-C3A5FD394D84}" type="presParOf" srcId="{7391520A-30BC-438F-B510-BC2B9E16AA4E}" destId="{A8358ED7-7B4A-4D8A-AFF0-C2D9894A3CC8}" srcOrd="0" destOrd="0" presId="urn:microsoft.com/office/officeart/2018/2/layout/IconVerticalSolidList"/>
    <dgm:cxn modelId="{4252CFC7-0A73-40C8-99B4-FFA2971B5C0C}" type="presParOf" srcId="{7391520A-30BC-438F-B510-BC2B9E16AA4E}" destId="{533AF2D4-0241-447C-A3E5-819BD6DCDBC4}" srcOrd="1" destOrd="0" presId="urn:microsoft.com/office/officeart/2018/2/layout/IconVerticalSolidList"/>
    <dgm:cxn modelId="{056DE1C5-F3CC-4B67-9DA7-97E3D50A5661}" type="presParOf" srcId="{7391520A-30BC-438F-B510-BC2B9E16AA4E}" destId="{CF6ED530-ABBD-4ECC-8D4F-F59F0E8BA8F5}" srcOrd="2" destOrd="0" presId="urn:microsoft.com/office/officeart/2018/2/layout/IconVerticalSolidList"/>
    <dgm:cxn modelId="{9E059E9B-AF84-46F5-95D1-559A0F08F0B1}" type="presParOf" srcId="{7391520A-30BC-438F-B510-BC2B9E16AA4E}" destId="{BA715A4A-B1A6-41C5-B285-9F4AE60E1AF3}" srcOrd="3" destOrd="0" presId="urn:microsoft.com/office/officeart/2018/2/layout/IconVerticalSolidList"/>
    <dgm:cxn modelId="{162ED3AF-CF73-41AA-B073-23AEC1AA9D53}" type="presParOf" srcId="{75865701-83C7-45AA-8BF6-9247C4235D7F}" destId="{52AA59F1-855D-49B8-A20D-B1F00E628A5C}" srcOrd="3" destOrd="0" presId="urn:microsoft.com/office/officeart/2018/2/layout/IconVerticalSolidList"/>
    <dgm:cxn modelId="{290C0DA5-20BC-4BCC-B2AA-EBBACBC0FE4A}" type="presParOf" srcId="{75865701-83C7-45AA-8BF6-9247C4235D7F}" destId="{37B46732-2776-4009-AC41-845FD902438A}" srcOrd="4" destOrd="0" presId="urn:microsoft.com/office/officeart/2018/2/layout/IconVerticalSolidList"/>
    <dgm:cxn modelId="{40EB62FD-C4EA-424E-8ED0-69A1D0CEA131}" type="presParOf" srcId="{37B46732-2776-4009-AC41-845FD902438A}" destId="{5695013F-C1D1-4EEB-AE19-1DF07A9342F9}" srcOrd="0" destOrd="0" presId="urn:microsoft.com/office/officeart/2018/2/layout/IconVerticalSolidList"/>
    <dgm:cxn modelId="{345FA480-38E5-4E36-BB0D-7CA43AAEF554}" type="presParOf" srcId="{37B46732-2776-4009-AC41-845FD902438A}" destId="{D715F76D-3A36-48B1-916A-15FB6EB409F3}" srcOrd="1" destOrd="0" presId="urn:microsoft.com/office/officeart/2018/2/layout/IconVerticalSolidList"/>
    <dgm:cxn modelId="{2E83B198-F36D-4C3F-A8B6-6730E7399733}" type="presParOf" srcId="{37B46732-2776-4009-AC41-845FD902438A}" destId="{8D06A4DF-698C-4F9D-BF87-51378C5986DF}" srcOrd="2" destOrd="0" presId="urn:microsoft.com/office/officeart/2018/2/layout/IconVerticalSolidList"/>
    <dgm:cxn modelId="{E3D8A2E6-5587-4977-AAC7-C2360612791C}" type="presParOf" srcId="{37B46732-2776-4009-AC41-845FD902438A}" destId="{8F00474C-D02B-49BE-9EC6-1FDE74DF2DD7}" srcOrd="3" destOrd="0" presId="urn:microsoft.com/office/officeart/2018/2/layout/IconVerticalSolidList"/>
    <dgm:cxn modelId="{BB71F096-17E1-4E66-B8F2-7613B5685D3F}" type="presParOf" srcId="{75865701-83C7-45AA-8BF6-9247C4235D7F}" destId="{DC3F9056-E12C-414D-A99F-B147A52E5A38}" srcOrd="5" destOrd="0" presId="urn:microsoft.com/office/officeart/2018/2/layout/IconVerticalSolidList"/>
    <dgm:cxn modelId="{D0D1B539-30C7-4B9E-B123-E02AC3A1FF28}" type="presParOf" srcId="{75865701-83C7-45AA-8BF6-9247C4235D7F}" destId="{54DF7370-1C19-4B5B-A3D0-9E8FBC5BF126}" srcOrd="6" destOrd="0" presId="urn:microsoft.com/office/officeart/2018/2/layout/IconVerticalSolidList"/>
    <dgm:cxn modelId="{52275E1D-AAEA-4D87-A9B7-D28655DFC1ED}" type="presParOf" srcId="{54DF7370-1C19-4B5B-A3D0-9E8FBC5BF126}" destId="{8D006E40-A62E-4DD5-A9D0-A486A862A401}" srcOrd="0" destOrd="0" presId="urn:microsoft.com/office/officeart/2018/2/layout/IconVerticalSolidList"/>
    <dgm:cxn modelId="{95F07656-F18E-4EBD-9A2B-000C3E9C59A1}" type="presParOf" srcId="{54DF7370-1C19-4B5B-A3D0-9E8FBC5BF126}" destId="{D6903618-C2E6-4483-BE4C-C256CD4FE46D}" srcOrd="1" destOrd="0" presId="urn:microsoft.com/office/officeart/2018/2/layout/IconVerticalSolidList"/>
    <dgm:cxn modelId="{D2592B56-3A3C-4F08-B5D7-544A0942FB3A}" type="presParOf" srcId="{54DF7370-1C19-4B5B-A3D0-9E8FBC5BF126}" destId="{16C73347-93C3-4371-88DF-B1B97D82B83A}" srcOrd="2" destOrd="0" presId="urn:microsoft.com/office/officeart/2018/2/layout/IconVerticalSolidList"/>
    <dgm:cxn modelId="{EA8B6828-C352-4CB4-8A83-E301DBE8D72E}" type="presParOf" srcId="{54DF7370-1C19-4B5B-A3D0-9E8FBC5BF126}" destId="{DF5FD902-2AAB-4079-91A5-E2CEAC7299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C6BC1-11BB-4B46-AA68-1A0A9C0186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0CE13D-CF97-447A-9D86-811F0B436C6C}">
      <dgm:prSet/>
      <dgm:spPr/>
      <dgm:t>
        <a:bodyPr/>
        <a:lstStyle/>
        <a:p>
          <a:r>
            <a:rPr lang="en-US" b="1" dirty="0"/>
            <a:t>Highlights where interventions succeed or fail</a:t>
          </a:r>
        </a:p>
      </dgm:t>
    </dgm:pt>
    <dgm:pt modelId="{A08C7E4C-3583-4E13-BE29-F289A61EBD49}" cxnId="{73212E31-CDD5-4F05-9927-FA3238574AEA}" type="parTrans">
      <dgm:prSet/>
      <dgm:spPr/>
      <dgm:t>
        <a:bodyPr/>
        <a:lstStyle/>
        <a:p>
          <a:endParaRPr lang="en-US" sz="2000" b="1"/>
        </a:p>
      </dgm:t>
    </dgm:pt>
    <dgm:pt modelId="{0F895689-1F78-4D7C-A647-F48B8166EF25}" cxnId="{73212E31-CDD5-4F05-9927-FA3238574AEA}" type="sibTrans">
      <dgm:prSet/>
      <dgm:spPr/>
      <dgm:t>
        <a:bodyPr/>
        <a:lstStyle/>
        <a:p>
          <a:endParaRPr lang="en-US" b="1"/>
        </a:p>
      </dgm:t>
    </dgm:pt>
    <dgm:pt modelId="{57361657-0A1F-4697-9D6C-E3D60D2D4B20}">
      <dgm:prSet/>
      <dgm:spPr/>
      <dgm:t>
        <a:bodyPr/>
        <a:lstStyle/>
        <a:p>
          <a:r>
            <a:rPr lang="en-US" b="1"/>
            <a:t>Guides supervision and resource allocation</a:t>
          </a:r>
        </a:p>
      </dgm:t>
    </dgm:pt>
    <dgm:pt modelId="{FC4D4EEE-194E-4B95-92CE-47EBFF3101E8}" cxnId="{B248B18E-83F0-462F-895A-390DD2E6A73F}" type="parTrans">
      <dgm:prSet/>
      <dgm:spPr/>
      <dgm:t>
        <a:bodyPr/>
        <a:lstStyle/>
        <a:p>
          <a:endParaRPr lang="en-US" sz="2000" b="1"/>
        </a:p>
      </dgm:t>
    </dgm:pt>
    <dgm:pt modelId="{15755FE8-A148-4A79-8E6E-C53E5E78F0AC}" cxnId="{B248B18E-83F0-462F-895A-390DD2E6A73F}" type="sibTrans">
      <dgm:prSet/>
      <dgm:spPr/>
      <dgm:t>
        <a:bodyPr/>
        <a:lstStyle/>
        <a:p>
          <a:endParaRPr lang="en-US" b="1"/>
        </a:p>
      </dgm:t>
    </dgm:pt>
    <dgm:pt modelId="{82B17D76-F32A-4B91-A5DD-383009C649E3}">
      <dgm:prSet/>
      <dgm:spPr/>
      <dgm:t>
        <a:bodyPr/>
        <a:lstStyle/>
        <a:p>
          <a:r>
            <a:rPr lang="en-US" b="1"/>
            <a:t>Detects data quality problems early</a:t>
          </a:r>
        </a:p>
      </dgm:t>
    </dgm:pt>
    <dgm:pt modelId="{7164DB6E-AABA-4655-8BD2-F6320E68D9EC}" cxnId="{41EF6367-1E03-473C-9C91-9FC25C605AD6}" type="parTrans">
      <dgm:prSet/>
      <dgm:spPr/>
      <dgm:t>
        <a:bodyPr/>
        <a:lstStyle/>
        <a:p>
          <a:endParaRPr lang="en-US" sz="2000" b="1"/>
        </a:p>
      </dgm:t>
    </dgm:pt>
    <dgm:pt modelId="{1B757342-CCEF-44F6-BC87-1500C9009963}" cxnId="{41EF6367-1E03-473C-9C91-9FC25C605AD6}" type="sibTrans">
      <dgm:prSet/>
      <dgm:spPr/>
      <dgm:t>
        <a:bodyPr/>
        <a:lstStyle/>
        <a:p>
          <a:endParaRPr lang="en-US" b="1"/>
        </a:p>
      </dgm:t>
    </dgm:pt>
    <dgm:pt modelId="{4FA5D80E-3D6B-40B1-B175-E96ADA8B6A8F}">
      <dgm:prSet/>
      <dgm:spPr/>
      <dgm:t>
        <a:bodyPr/>
        <a:lstStyle/>
        <a:p>
          <a:r>
            <a:rPr lang="en-US" b="1"/>
            <a:t>Supports performance monitoring and planning</a:t>
          </a:r>
        </a:p>
      </dgm:t>
    </dgm:pt>
    <dgm:pt modelId="{AD209C71-A037-4B57-8223-42E6130AF071}" cxnId="{4D32E385-AA6F-4FF3-9EFF-160744C65235}" type="parTrans">
      <dgm:prSet/>
      <dgm:spPr/>
      <dgm:t>
        <a:bodyPr/>
        <a:lstStyle/>
        <a:p>
          <a:endParaRPr lang="en-US" sz="2000" b="1"/>
        </a:p>
      </dgm:t>
    </dgm:pt>
    <dgm:pt modelId="{4C2CE90A-15E0-4856-AC0C-D55B3D298844}" cxnId="{4D32E385-AA6F-4FF3-9EFF-160744C65235}" type="sibTrans">
      <dgm:prSet/>
      <dgm:spPr/>
      <dgm:t>
        <a:bodyPr/>
        <a:lstStyle/>
        <a:p>
          <a:endParaRPr lang="en-US" b="1"/>
        </a:p>
      </dgm:t>
    </dgm:pt>
    <dgm:pt modelId="{C94E8BA0-0FB2-4A35-8781-6BAC7BF26CF1}" type="pres">
      <dgm:prSet presAssocID="{832C6BC1-11BB-4B46-AA68-1A0A9C0186FC}" presName="root" presStyleCnt="0">
        <dgm:presLayoutVars>
          <dgm:dir/>
          <dgm:resizeHandles val="exact"/>
        </dgm:presLayoutVars>
      </dgm:prSet>
      <dgm:spPr/>
    </dgm:pt>
    <dgm:pt modelId="{7F86D968-B195-4EED-8DD9-DECBEECA29DF}" type="pres">
      <dgm:prSet presAssocID="{CF0CE13D-CF97-447A-9D86-811F0B436C6C}" presName="compNode" presStyleCnt="0"/>
      <dgm:spPr/>
    </dgm:pt>
    <dgm:pt modelId="{EF06332A-AF78-4C21-8A7B-2AE120AA9D28}" type="pres">
      <dgm:prSet presAssocID="{CF0CE13D-CF97-447A-9D86-811F0B436C6C}" presName="bgRect" presStyleLbl="bgShp" presStyleIdx="0" presStyleCnt="4"/>
      <dgm:spPr/>
    </dgm:pt>
    <dgm:pt modelId="{83C62D28-E159-4F50-9A86-7696F4626F5B}" type="pres">
      <dgm:prSet presAssocID="{CF0CE13D-CF97-447A-9D86-811F0B436C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8A6B0070-81DE-4A12-A82E-52D3D9A0ADC5}" type="pres">
      <dgm:prSet presAssocID="{CF0CE13D-CF97-447A-9D86-811F0B436C6C}" presName="spaceRect" presStyleCnt="0"/>
      <dgm:spPr/>
    </dgm:pt>
    <dgm:pt modelId="{35F36D7A-B2DB-4E41-8CA5-AFEE142E1986}" type="pres">
      <dgm:prSet presAssocID="{CF0CE13D-CF97-447A-9D86-811F0B436C6C}" presName="parTx" presStyleLbl="revTx" presStyleIdx="0" presStyleCnt="4">
        <dgm:presLayoutVars>
          <dgm:chMax val="0"/>
          <dgm:chPref val="0"/>
        </dgm:presLayoutVars>
      </dgm:prSet>
      <dgm:spPr/>
    </dgm:pt>
    <dgm:pt modelId="{533D3DA9-DFD7-40D8-8A8B-2C4F5D77BD1D}" type="pres">
      <dgm:prSet presAssocID="{0F895689-1F78-4D7C-A647-F48B8166EF25}" presName="sibTrans" presStyleCnt="0"/>
      <dgm:spPr/>
    </dgm:pt>
    <dgm:pt modelId="{EB74EF6A-9931-47BD-A073-B189FA0773D8}" type="pres">
      <dgm:prSet presAssocID="{57361657-0A1F-4697-9D6C-E3D60D2D4B20}" presName="compNode" presStyleCnt="0"/>
      <dgm:spPr/>
    </dgm:pt>
    <dgm:pt modelId="{34E4E84F-1B03-4F29-811D-43B7DCE68EB9}" type="pres">
      <dgm:prSet presAssocID="{57361657-0A1F-4697-9D6C-E3D60D2D4B20}" presName="bgRect" presStyleLbl="bgShp" presStyleIdx="1" presStyleCnt="4"/>
      <dgm:spPr/>
    </dgm:pt>
    <dgm:pt modelId="{CB4A90EC-D512-4E09-966C-E8CC99CE1991}" type="pres">
      <dgm:prSet presAssocID="{57361657-0A1F-4697-9D6C-E3D60D2D4B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18AC2C6F-4852-4EE1-8E10-A0FC8CD1FBB4}" type="pres">
      <dgm:prSet presAssocID="{57361657-0A1F-4697-9D6C-E3D60D2D4B20}" presName="spaceRect" presStyleCnt="0"/>
      <dgm:spPr/>
    </dgm:pt>
    <dgm:pt modelId="{6171DC2A-0F42-4C33-B04A-A2A49D9ABF43}" type="pres">
      <dgm:prSet presAssocID="{57361657-0A1F-4697-9D6C-E3D60D2D4B20}" presName="parTx" presStyleLbl="revTx" presStyleIdx="1" presStyleCnt="4">
        <dgm:presLayoutVars>
          <dgm:chMax val="0"/>
          <dgm:chPref val="0"/>
        </dgm:presLayoutVars>
      </dgm:prSet>
      <dgm:spPr/>
    </dgm:pt>
    <dgm:pt modelId="{3160B7B3-80DD-4440-B581-6C066D377B80}" type="pres">
      <dgm:prSet presAssocID="{15755FE8-A148-4A79-8E6E-C53E5E78F0AC}" presName="sibTrans" presStyleCnt="0"/>
      <dgm:spPr/>
    </dgm:pt>
    <dgm:pt modelId="{5D93EE16-3454-4D94-B841-6EEB4A47F50A}" type="pres">
      <dgm:prSet presAssocID="{82B17D76-F32A-4B91-A5DD-383009C649E3}" presName="compNode" presStyleCnt="0"/>
      <dgm:spPr/>
    </dgm:pt>
    <dgm:pt modelId="{65AB7A2E-1CC5-48EE-A1D4-05B480500AF2}" type="pres">
      <dgm:prSet presAssocID="{82B17D76-F32A-4B91-A5DD-383009C649E3}" presName="bgRect" presStyleLbl="bgShp" presStyleIdx="2" presStyleCnt="4"/>
      <dgm:spPr/>
    </dgm:pt>
    <dgm:pt modelId="{77DB3A10-BBB3-43AC-98CE-54FF4BCC5613}" type="pres">
      <dgm:prSet presAssocID="{82B17D76-F32A-4B91-A5DD-383009C649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01129B68-7FDC-4623-8ED1-5FE7D855E179}" type="pres">
      <dgm:prSet presAssocID="{82B17D76-F32A-4B91-A5DD-383009C649E3}" presName="spaceRect" presStyleCnt="0"/>
      <dgm:spPr/>
    </dgm:pt>
    <dgm:pt modelId="{3FB693DA-08DD-4EAF-8CCC-8205800F59CE}" type="pres">
      <dgm:prSet presAssocID="{82B17D76-F32A-4B91-A5DD-383009C649E3}" presName="parTx" presStyleLbl="revTx" presStyleIdx="2" presStyleCnt="4">
        <dgm:presLayoutVars>
          <dgm:chMax val="0"/>
          <dgm:chPref val="0"/>
        </dgm:presLayoutVars>
      </dgm:prSet>
      <dgm:spPr/>
    </dgm:pt>
    <dgm:pt modelId="{9D4E52AE-31D2-462D-A819-6BD91C9D26B1}" type="pres">
      <dgm:prSet presAssocID="{1B757342-CCEF-44F6-BC87-1500C9009963}" presName="sibTrans" presStyleCnt="0"/>
      <dgm:spPr/>
    </dgm:pt>
    <dgm:pt modelId="{DB5A2244-EA3B-4E18-9597-3C01EAD5EB91}" type="pres">
      <dgm:prSet presAssocID="{4FA5D80E-3D6B-40B1-B175-E96ADA8B6A8F}" presName="compNode" presStyleCnt="0"/>
      <dgm:spPr/>
    </dgm:pt>
    <dgm:pt modelId="{39C652D6-9C28-4B4F-81C3-C6388DE5B266}" type="pres">
      <dgm:prSet presAssocID="{4FA5D80E-3D6B-40B1-B175-E96ADA8B6A8F}" presName="bgRect" presStyleLbl="bgShp" presStyleIdx="3" presStyleCnt="4"/>
      <dgm:spPr/>
    </dgm:pt>
    <dgm:pt modelId="{6751D091-3491-468C-9C02-FA976FECA9D0}" type="pres">
      <dgm:prSet presAssocID="{4FA5D80E-3D6B-40B1-B175-E96ADA8B6A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F672DE0A-AB89-421F-99C6-03CBCD09B55B}" type="pres">
      <dgm:prSet presAssocID="{4FA5D80E-3D6B-40B1-B175-E96ADA8B6A8F}" presName="spaceRect" presStyleCnt="0"/>
      <dgm:spPr/>
    </dgm:pt>
    <dgm:pt modelId="{79A74A90-ED48-4288-A325-8809B51E7C76}" type="pres">
      <dgm:prSet presAssocID="{4FA5D80E-3D6B-40B1-B175-E96ADA8B6A8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3212E31-CDD5-4F05-9927-FA3238574AEA}" srcId="{832C6BC1-11BB-4B46-AA68-1A0A9C0186FC}" destId="{CF0CE13D-CF97-447A-9D86-811F0B436C6C}" srcOrd="0" destOrd="0" parTransId="{A08C7E4C-3583-4E13-BE29-F289A61EBD49}" sibTransId="{0F895689-1F78-4D7C-A647-F48B8166EF25}"/>
    <dgm:cxn modelId="{12F48F5D-252C-4D06-ABAE-A9EFB31BEEC0}" type="presOf" srcId="{832C6BC1-11BB-4B46-AA68-1A0A9C0186FC}" destId="{C94E8BA0-0FB2-4A35-8781-6BAC7BF26CF1}" srcOrd="0" destOrd="0" presId="urn:microsoft.com/office/officeart/2018/2/layout/IconVerticalSolidList"/>
    <dgm:cxn modelId="{41EF6367-1E03-473C-9C91-9FC25C605AD6}" srcId="{832C6BC1-11BB-4B46-AA68-1A0A9C0186FC}" destId="{82B17D76-F32A-4B91-A5DD-383009C649E3}" srcOrd="2" destOrd="0" parTransId="{7164DB6E-AABA-4655-8BD2-F6320E68D9EC}" sibTransId="{1B757342-CCEF-44F6-BC87-1500C9009963}"/>
    <dgm:cxn modelId="{919C8D77-AFE0-4F70-B8FB-219E3466D4C6}" type="presOf" srcId="{57361657-0A1F-4697-9D6C-E3D60D2D4B20}" destId="{6171DC2A-0F42-4C33-B04A-A2A49D9ABF43}" srcOrd="0" destOrd="0" presId="urn:microsoft.com/office/officeart/2018/2/layout/IconVerticalSolidList"/>
    <dgm:cxn modelId="{6DB0897B-45BE-4D79-AD71-9AA2A4915DEA}" type="presOf" srcId="{CF0CE13D-CF97-447A-9D86-811F0B436C6C}" destId="{35F36D7A-B2DB-4E41-8CA5-AFEE142E1986}" srcOrd="0" destOrd="0" presId="urn:microsoft.com/office/officeart/2018/2/layout/IconVerticalSolidList"/>
    <dgm:cxn modelId="{4D32E385-AA6F-4FF3-9EFF-160744C65235}" srcId="{832C6BC1-11BB-4B46-AA68-1A0A9C0186FC}" destId="{4FA5D80E-3D6B-40B1-B175-E96ADA8B6A8F}" srcOrd="3" destOrd="0" parTransId="{AD209C71-A037-4B57-8223-42E6130AF071}" sibTransId="{4C2CE90A-15E0-4856-AC0C-D55B3D298844}"/>
    <dgm:cxn modelId="{B248B18E-83F0-462F-895A-390DD2E6A73F}" srcId="{832C6BC1-11BB-4B46-AA68-1A0A9C0186FC}" destId="{57361657-0A1F-4697-9D6C-E3D60D2D4B20}" srcOrd="1" destOrd="0" parTransId="{FC4D4EEE-194E-4B95-92CE-47EBFF3101E8}" sibTransId="{15755FE8-A148-4A79-8E6E-C53E5E78F0AC}"/>
    <dgm:cxn modelId="{853489C1-9EEC-4D69-BA2D-9017C1570F26}" type="presOf" srcId="{4FA5D80E-3D6B-40B1-B175-E96ADA8B6A8F}" destId="{79A74A90-ED48-4288-A325-8809B51E7C76}" srcOrd="0" destOrd="0" presId="urn:microsoft.com/office/officeart/2018/2/layout/IconVerticalSolidList"/>
    <dgm:cxn modelId="{4D6187CC-53CD-4F04-BF71-0E0495AEBE7E}" type="presOf" srcId="{82B17D76-F32A-4B91-A5DD-383009C649E3}" destId="{3FB693DA-08DD-4EAF-8CCC-8205800F59CE}" srcOrd="0" destOrd="0" presId="urn:microsoft.com/office/officeart/2018/2/layout/IconVerticalSolidList"/>
    <dgm:cxn modelId="{87AE1674-B735-4BCF-AEDE-2EEECBACF035}" type="presParOf" srcId="{C94E8BA0-0FB2-4A35-8781-6BAC7BF26CF1}" destId="{7F86D968-B195-4EED-8DD9-DECBEECA29DF}" srcOrd="0" destOrd="0" presId="urn:microsoft.com/office/officeart/2018/2/layout/IconVerticalSolidList"/>
    <dgm:cxn modelId="{93917BEE-C4C1-4CFB-93D4-5A3D48D6A516}" type="presParOf" srcId="{7F86D968-B195-4EED-8DD9-DECBEECA29DF}" destId="{EF06332A-AF78-4C21-8A7B-2AE120AA9D28}" srcOrd="0" destOrd="0" presId="urn:microsoft.com/office/officeart/2018/2/layout/IconVerticalSolidList"/>
    <dgm:cxn modelId="{924DD686-4E01-4C9B-969E-654F47E28FC4}" type="presParOf" srcId="{7F86D968-B195-4EED-8DD9-DECBEECA29DF}" destId="{83C62D28-E159-4F50-9A86-7696F4626F5B}" srcOrd="1" destOrd="0" presId="urn:microsoft.com/office/officeart/2018/2/layout/IconVerticalSolidList"/>
    <dgm:cxn modelId="{A0ED12F9-C7D5-47C7-8192-BCD8E4CB8E9E}" type="presParOf" srcId="{7F86D968-B195-4EED-8DD9-DECBEECA29DF}" destId="{8A6B0070-81DE-4A12-A82E-52D3D9A0ADC5}" srcOrd="2" destOrd="0" presId="urn:microsoft.com/office/officeart/2018/2/layout/IconVerticalSolidList"/>
    <dgm:cxn modelId="{6EBE29DB-D0C4-4439-9DA1-1606981A38CF}" type="presParOf" srcId="{7F86D968-B195-4EED-8DD9-DECBEECA29DF}" destId="{35F36D7A-B2DB-4E41-8CA5-AFEE142E1986}" srcOrd="3" destOrd="0" presId="urn:microsoft.com/office/officeart/2018/2/layout/IconVerticalSolidList"/>
    <dgm:cxn modelId="{90817760-D7E1-4923-950C-8B16D550A4AF}" type="presParOf" srcId="{C94E8BA0-0FB2-4A35-8781-6BAC7BF26CF1}" destId="{533D3DA9-DFD7-40D8-8A8B-2C4F5D77BD1D}" srcOrd="1" destOrd="0" presId="urn:microsoft.com/office/officeart/2018/2/layout/IconVerticalSolidList"/>
    <dgm:cxn modelId="{BD4BC718-71B2-44D7-90C4-FB8A355E4114}" type="presParOf" srcId="{C94E8BA0-0FB2-4A35-8781-6BAC7BF26CF1}" destId="{EB74EF6A-9931-47BD-A073-B189FA0773D8}" srcOrd="2" destOrd="0" presId="urn:microsoft.com/office/officeart/2018/2/layout/IconVerticalSolidList"/>
    <dgm:cxn modelId="{7CDC0C3E-4C88-4BD7-A725-8130BF256CE0}" type="presParOf" srcId="{EB74EF6A-9931-47BD-A073-B189FA0773D8}" destId="{34E4E84F-1B03-4F29-811D-43B7DCE68EB9}" srcOrd="0" destOrd="0" presId="urn:microsoft.com/office/officeart/2018/2/layout/IconVerticalSolidList"/>
    <dgm:cxn modelId="{37D3A5F0-3804-49F3-8C6F-39E562F6D757}" type="presParOf" srcId="{EB74EF6A-9931-47BD-A073-B189FA0773D8}" destId="{CB4A90EC-D512-4E09-966C-E8CC99CE1991}" srcOrd="1" destOrd="0" presId="urn:microsoft.com/office/officeart/2018/2/layout/IconVerticalSolidList"/>
    <dgm:cxn modelId="{F59887E6-A850-47F3-9CFB-DE2945454791}" type="presParOf" srcId="{EB74EF6A-9931-47BD-A073-B189FA0773D8}" destId="{18AC2C6F-4852-4EE1-8E10-A0FC8CD1FBB4}" srcOrd="2" destOrd="0" presId="urn:microsoft.com/office/officeart/2018/2/layout/IconVerticalSolidList"/>
    <dgm:cxn modelId="{D0A6F842-8CB5-4BBD-AA34-193A9B8DFFE9}" type="presParOf" srcId="{EB74EF6A-9931-47BD-A073-B189FA0773D8}" destId="{6171DC2A-0F42-4C33-B04A-A2A49D9ABF43}" srcOrd="3" destOrd="0" presId="urn:microsoft.com/office/officeart/2018/2/layout/IconVerticalSolidList"/>
    <dgm:cxn modelId="{8336F415-20EC-45CB-929E-333C138CB947}" type="presParOf" srcId="{C94E8BA0-0FB2-4A35-8781-6BAC7BF26CF1}" destId="{3160B7B3-80DD-4440-B581-6C066D377B80}" srcOrd="3" destOrd="0" presId="urn:microsoft.com/office/officeart/2018/2/layout/IconVerticalSolidList"/>
    <dgm:cxn modelId="{D069D30E-9930-4E7C-A764-7BE90B35C330}" type="presParOf" srcId="{C94E8BA0-0FB2-4A35-8781-6BAC7BF26CF1}" destId="{5D93EE16-3454-4D94-B841-6EEB4A47F50A}" srcOrd="4" destOrd="0" presId="urn:microsoft.com/office/officeart/2018/2/layout/IconVerticalSolidList"/>
    <dgm:cxn modelId="{1A2908D6-0B6A-4012-A178-4B37B195983B}" type="presParOf" srcId="{5D93EE16-3454-4D94-B841-6EEB4A47F50A}" destId="{65AB7A2E-1CC5-48EE-A1D4-05B480500AF2}" srcOrd="0" destOrd="0" presId="urn:microsoft.com/office/officeart/2018/2/layout/IconVerticalSolidList"/>
    <dgm:cxn modelId="{DBFE8988-5D55-4E21-A021-363A944C570A}" type="presParOf" srcId="{5D93EE16-3454-4D94-B841-6EEB4A47F50A}" destId="{77DB3A10-BBB3-43AC-98CE-54FF4BCC5613}" srcOrd="1" destOrd="0" presId="urn:microsoft.com/office/officeart/2018/2/layout/IconVerticalSolidList"/>
    <dgm:cxn modelId="{91623812-E1D0-451E-B04A-E17C8E990F88}" type="presParOf" srcId="{5D93EE16-3454-4D94-B841-6EEB4A47F50A}" destId="{01129B68-7FDC-4623-8ED1-5FE7D855E179}" srcOrd="2" destOrd="0" presId="urn:microsoft.com/office/officeart/2018/2/layout/IconVerticalSolidList"/>
    <dgm:cxn modelId="{1B4A7382-43A8-4A09-926C-087E26831B01}" type="presParOf" srcId="{5D93EE16-3454-4D94-B841-6EEB4A47F50A}" destId="{3FB693DA-08DD-4EAF-8CCC-8205800F59CE}" srcOrd="3" destOrd="0" presId="urn:microsoft.com/office/officeart/2018/2/layout/IconVerticalSolidList"/>
    <dgm:cxn modelId="{2816A8A0-A22D-4931-976D-67A735A6A936}" type="presParOf" srcId="{C94E8BA0-0FB2-4A35-8781-6BAC7BF26CF1}" destId="{9D4E52AE-31D2-462D-A819-6BD91C9D26B1}" srcOrd="5" destOrd="0" presId="urn:microsoft.com/office/officeart/2018/2/layout/IconVerticalSolidList"/>
    <dgm:cxn modelId="{2086A09F-BD36-4DEF-97E6-EB4BE42A8819}" type="presParOf" srcId="{C94E8BA0-0FB2-4A35-8781-6BAC7BF26CF1}" destId="{DB5A2244-EA3B-4E18-9597-3C01EAD5EB91}" srcOrd="6" destOrd="0" presId="urn:microsoft.com/office/officeart/2018/2/layout/IconVerticalSolidList"/>
    <dgm:cxn modelId="{0B65870E-F7A2-4C95-BDE8-FA5CA60A5831}" type="presParOf" srcId="{DB5A2244-EA3B-4E18-9597-3C01EAD5EB91}" destId="{39C652D6-9C28-4B4F-81C3-C6388DE5B266}" srcOrd="0" destOrd="0" presId="urn:microsoft.com/office/officeart/2018/2/layout/IconVerticalSolidList"/>
    <dgm:cxn modelId="{865EBD9E-D508-4627-AD9E-176AA6D5F0A9}" type="presParOf" srcId="{DB5A2244-EA3B-4E18-9597-3C01EAD5EB91}" destId="{6751D091-3491-468C-9C02-FA976FECA9D0}" srcOrd="1" destOrd="0" presId="urn:microsoft.com/office/officeart/2018/2/layout/IconVerticalSolidList"/>
    <dgm:cxn modelId="{F58910AD-05F4-47E4-801C-7F6DE02401EF}" type="presParOf" srcId="{DB5A2244-EA3B-4E18-9597-3C01EAD5EB91}" destId="{F672DE0A-AB89-421F-99C6-03CBCD09B55B}" srcOrd="2" destOrd="0" presId="urn:microsoft.com/office/officeart/2018/2/layout/IconVerticalSolidList"/>
    <dgm:cxn modelId="{75EF4715-D63A-4E2C-A8C9-0489C484E8D0}" type="presParOf" srcId="{DB5A2244-EA3B-4E18-9597-3C01EAD5EB91}" destId="{79A74A90-ED48-4288-A325-8809B51E7C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065A1A-E7E8-497C-8156-43BC204F1C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CFD904B-380D-45B6-AB46-D09F2F8014AA}">
      <dgm:prSet custT="1"/>
      <dgm:spPr/>
      <dgm:t>
        <a:bodyPr/>
        <a:lstStyle/>
        <a:p>
          <a:r>
            <a:rPr lang="en-US" sz="2800" b="0" dirty="0"/>
            <a:t>When unusual variation is detected:</a:t>
          </a:r>
        </a:p>
      </dgm:t>
    </dgm:pt>
    <dgm:pt modelId="{0CDD030D-99DC-4464-B52E-ADADA356C7C2}" cxnId="{203AC812-34AD-4549-93C5-4C090962C659}" type="parTrans">
      <dgm:prSet/>
      <dgm:spPr/>
      <dgm:t>
        <a:bodyPr/>
        <a:lstStyle/>
        <a:p>
          <a:endParaRPr lang="en-US" sz="2800" b="0"/>
        </a:p>
      </dgm:t>
    </dgm:pt>
    <dgm:pt modelId="{C7405F3E-715D-40CF-BF93-FA778588A76E}" cxnId="{203AC812-34AD-4549-93C5-4C090962C659}" type="sibTrans">
      <dgm:prSet/>
      <dgm:spPr/>
      <dgm:t>
        <a:bodyPr/>
        <a:lstStyle/>
        <a:p>
          <a:endParaRPr lang="en-US" sz="2800" b="0"/>
        </a:p>
      </dgm:t>
    </dgm:pt>
    <dgm:pt modelId="{9CB753F8-2447-47C0-AF66-3F32246DF985}">
      <dgm:prSet custT="1"/>
      <dgm:spPr/>
      <dgm:t>
        <a:bodyPr/>
        <a:lstStyle/>
        <a:p>
          <a:r>
            <a:rPr lang="en-US" sz="2800" b="0"/>
            <a:t>- Investigate root causes (e.g. staffing, supplies)</a:t>
          </a:r>
        </a:p>
      </dgm:t>
    </dgm:pt>
    <dgm:pt modelId="{1562AEB8-2DDC-41A0-927B-6A5F91FB2684}" cxnId="{1C59C31A-A1C9-4071-AEC6-90F810836C75}" type="parTrans">
      <dgm:prSet/>
      <dgm:spPr/>
      <dgm:t>
        <a:bodyPr/>
        <a:lstStyle/>
        <a:p>
          <a:endParaRPr lang="en-US" sz="2800" b="0"/>
        </a:p>
      </dgm:t>
    </dgm:pt>
    <dgm:pt modelId="{CC0CE096-4125-4065-8941-72E84F02FAEB}" cxnId="{1C59C31A-A1C9-4071-AEC6-90F810836C75}" type="sibTrans">
      <dgm:prSet/>
      <dgm:spPr/>
      <dgm:t>
        <a:bodyPr/>
        <a:lstStyle/>
        <a:p>
          <a:endParaRPr lang="en-US" sz="2800" b="0"/>
        </a:p>
      </dgm:t>
    </dgm:pt>
    <dgm:pt modelId="{C940C8F6-8B75-4426-9CB2-9708EAEE7041}">
      <dgm:prSet custT="1"/>
      <dgm:spPr/>
      <dgm:t>
        <a:bodyPr/>
        <a:lstStyle/>
        <a:p>
          <a:r>
            <a:rPr lang="en-US" sz="2800" b="0"/>
            <a:t>- Discuss during facility meetings</a:t>
          </a:r>
        </a:p>
      </dgm:t>
    </dgm:pt>
    <dgm:pt modelId="{25265DC6-7C59-4DE0-929C-C3320D9A089F}" cxnId="{E47E2FE5-C173-4A3E-BA72-4FAD7C308B0A}" type="parTrans">
      <dgm:prSet/>
      <dgm:spPr/>
      <dgm:t>
        <a:bodyPr/>
        <a:lstStyle/>
        <a:p>
          <a:endParaRPr lang="en-US" sz="2800" b="0"/>
        </a:p>
      </dgm:t>
    </dgm:pt>
    <dgm:pt modelId="{63F6049F-C7CC-497B-A73D-D316B73B9705}" cxnId="{E47E2FE5-C173-4A3E-BA72-4FAD7C308B0A}" type="sibTrans">
      <dgm:prSet/>
      <dgm:spPr/>
      <dgm:t>
        <a:bodyPr/>
        <a:lstStyle/>
        <a:p>
          <a:endParaRPr lang="en-US" sz="2800" b="0"/>
        </a:p>
      </dgm:t>
    </dgm:pt>
    <dgm:pt modelId="{05D13A33-565B-412E-9CBA-052BEF88F757}">
      <dgm:prSet custT="1"/>
      <dgm:spPr/>
      <dgm:t>
        <a:bodyPr/>
        <a:lstStyle/>
        <a:p>
          <a:r>
            <a:rPr lang="en-US" sz="2800" b="0"/>
            <a:t>- Adjust supervision or Business plan</a:t>
          </a:r>
        </a:p>
      </dgm:t>
    </dgm:pt>
    <dgm:pt modelId="{9B49E352-9A00-425D-A715-689B5BA021A3}" cxnId="{DCD88AF3-7F64-4E41-ACAD-B635BA3D650C}" type="parTrans">
      <dgm:prSet/>
      <dgm:spPr/>
      <dgm:t>
        <a:bodyPr/>
        <a:lstStyle/>
        <a:p>
          <a:endParaRPr lang="en-US" sz="2800" b="0"/>
        </a:p>
      </dgm:t>
    </dgm:pt>
    <dgm:pt modelId="{7D731E25-236F-48F1-BD3A-79BFA7FF391D}" cxnId="{DCD88AF3-7F64-4E41-ACAD-B635BA3D650C}" type="sibTrans">
      <dgm:prSet/>
      <dgm:spPr/>
      <dgm:t>
        <a:bodyPr/>
        <a:lstStyle/>
        <a:p>
          <a:endParaRPr lang="en-US" sz="2800" b="0"/>
        </a:p>
      </dgm:t>
    </dgm:pt>
    <dgm:pt modelId="{847C788E-16BE-4196-973C-595496B43795}">
      <dgm:prSet custT="1"/>
      <dgm:spPr/>
      <dgm:t>
        <a:bodyPr/>
        <a:lstStyle/>
        <a:p>
          <a:r>
            <a:rPr lang="en-US" sz="2800" b="0"/>
            <a:t>- Validate with front-line teams before reporting</a:t>
          </a:r>
        </a:p>
      </dgm:t>
    </dgm:pt>
    <dgm:pt modelId="{67D76747-0A47-4818-986B-603B122439C2}" cxnId="{373597FE-256C-46CD-B9A0-5A250C1050DB}" type="parTrans">
      <dgm:prSet/>
      <dgm:spPr/>
      <dgm:t>
        <a:bodyPr/>
        <a:lstStyle/>
        <a:p>
          <a:endParaRPr lang="en-US" sz="2800" b="0"/>
        </a:p>
      </dgm:t>
    </dgm:pt>
    <dgm:pt modelId="{E5DDA7D6-B08F-4AB2-8E1B-F0FA8FE562E3}" cxnId="{373597FE-256C-46CD-B9A0-5A250C1050DB}" type="sibTrans">
      <dgm:prSet/>
      <dgm:spPr/>
      <dgm:t>
        <a:bodyPr/>
        <a:lstStyle/>
        <a:p>
          <a:endParaRPr lang="en-US" sz="2800" b="0"/>
        </a:p>
      </dgm:t>
    </dgm:pt>
    <dgm:pt modelId="{58C3F629-6E22-4B99-B72C-CD06FD718589}" type="pres">
      <dgm:prSet presAssocID="{4E065A1A-E7E8-497C-8156-43BC204F1C08}" presName="root" presStyleCnt="0">
        <dgm:presLayoutVars>
          <dgm:dir/>
          <dgm:resizeHandles val="exact"/>
        </dgm:presLayoutVars>
      </dgm:prSet>
      <dgm:spPr/>
    </dgm:pt>
    <dgm:pt modelId="{8B670277-A76F-4A81-A239-27A33898C0B5}" type="pres">
      <dgm:prSet presAssocID="{4CFD904B-380D-45B6-AB46-D09F2F8014AA}" presName="compNode" presStyleCnt="0"/>
      <dgm:spPr/>
    </dgm:pt>
    <dgm:pt modelId="{D58178FA-494F-4ADB-9C44-16CDF57C955B}" type="pres">
      <dgm:prSet presAssocID="{4CFD904B-380D-45B6-AB46-D09F2F8014AA}" presName="bgRect" presStyleLbl="bgShp" presStyleIdx="0" presStyleCnt="5"/>
      <dgm:spPr/>
    </dgm:pt>
    <dgm:pt modelId="{6A94ACD2-7CB0-4B06-8DFC-A1AC9261F86D}" type="pres">
      <dgm:prSet presAssocID="{4CFD904B-380D-45B6-AB46-D09F2F8014AA}" presName="iconRect" presStyleLbl="node1" presStyleIdx="0" presStyleCnt="5" custLinFactX="-200000" custLinFactY="100000" custLinFactNeighborX="-222163" custLinFactNeighborY="118524"/>
      <dgm:spPr>
        <a:ln>
          <a:noFill/>
        </a:ln>
      </dgm:spPr>
    </dgm:pt>
    <dgm:pt modelId="{FEEA9DBB-7D9D-4F87-B78F-63424B6C3208}" type="pres">
      <dgm:prSet presAssocID="{4CFD904B-380D-45B6-AB46-D09F2F8014AA}" presName="spaceRect" presStyleCnt="0"/>
      <dgm:spPr/>
    </dgm:pt>
    <dgm:pt modelId="{52114FCF-56D2-48E0-A445-899006141216}" type="pres">
      <dgm:prSet presAssocID="{4CFD904B-380D-45B6-AB46-D09F2F8014AA}" presName="parTx" presStyleLbl="revTx" presStyleIdx="0" presStyleCnt="5" custLinFactNeighborX="-12317" custLinFactNeighborY="-469">
        <dgm:presLayoutVars>
          <dgm:chMax val="0"/>
          <dgm:chPref val="0"/>
        </dgm:presLayoutVars>
      </dgm:prSet>
      <dgm:spPr/>
    </dgm:pt>
    <dgm:pt modelId="{89A8D3DF-8F43-4C8D-A4AF-0C9FFFFE7DC7}" type="pres">
      <dgm:prSet presAssocID="{C7405F3E-715D-40CF-BF93-FA778588A76E}" presName="sibTrans" presStyleCnt="0"/>
      <dgm:spPr/>
    </dgm:pt>
    <dgm:pt modelId="{A37CF884-67AF-409E-A1DE-1C5B1E48D285}" type="pres">
      <dgm:prSet presAssocID="{9CB753F8-2447-47C0-AF66-3F32246DF985}" presName="compNode" presStyleCnt="0"/>
      <dgm:spPr/>
    </dgm:pt>
    <dgm:pt modelId="{725326F5-7A4C-43CC-A0C5-00863924B2CF}" type="pres">
      <dgm:prSet presAssocID="{9CB753F8-2447-47C0-AF66-3F32246DF985}" presName="bgRect" presStyleLbl="bgShp" presStyleIdx="1" presStyleCnt="5"/>
      <dgm:spPr/>
    </dgm:pt>
    <dgm:pt modelId="{9F1B3292-F954-4FCD-8D5A-BEC9B4127A80}" type="pres">
      <dgm:prSet presAssocID="{9CB753F8-2447-47C0-AF66-3F32246DF985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132F3B5F-544E-4E9A-B6CE-A3DDF713E808}" type="pres">
      <dgm:prSet presAssocID="{9CB753F8-2447-47C0-AF66-3F32246DF985}" presName="spaceRect" presStyleCnt="0"/>
      <dgm:spPr/>
    </dgm:pt>
    <dgm:pt modelId="{0D9B1A7E-A17F-4BBC-A0C0-F0B97B4C252F}" type="pres">
      <dgm:prSet presAssocID="{9CB753F8-2447-47C0-AF66-3F32246DF985}" presName="parTx" presStyleLbl="revTx" presStyleIdx="1" presStyleCnt="5">
        <dgm:presLayoutVars>
          <dgm:chMax val="0"/>
          <dgm:chPref val="0"/>
        </dgm:presLayoutVars>
      </dgm:prSet>
      <dgm:spPr/>
    </dgm:pt>
    <dgm:pt modelId="{52528BB3-37D9-44A0-9B3F-85BB141E3ABB}" type="pres">
      <dgm:prSet presAssocID="{CC0CE096-4125-4065-8941-72E84F02FAEB}" presName="sibTrans" presStyleCnt="0"/>
      <dgm:spPr/>
    </dgm:pt>
    <dgm:pt modelId="{D9064F01-80A2-45EF-92DD-5EBBD9423A4F}" type="pres">
      <dgm:prSet presAssocID="{C940C8F6-8B75-4426-9CB2-9708EAEE7041}" presName="compNode" presStyleCnt="0"/>
      <dgm:spPr/>
    </dgm:pt>
    <dgm:pt modelId="{EA066117-BDA4-4858-A00B-01486BE8EC07}" type="pres">
      <dgm:prSet presAssocID="{C940C8F6-8B75-4426-9CB2-9708EAEE7041}" presName="bgRect" presStyleLbl="bgShp" presStyleIdx="2" presStyleCnt="5"/>
      <dgm:spPr/>
    </dgm:pt>
    <dgm:pt modelId="{093AF928-C2E6-475B-9B88-2512276AB1AD}" type="pres">
      <dgm:prSet presAssocID="{C940C8F6-8B75-4426-9CB2-9708EAEE7041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4EE03F40-9E08-487B-910F-8565A37DE091}" type="pres">
      <dgm:prSet presAssocID="{C940C8F6-8B75-4426-9CB2-9708EAEE7041}" presName="spaceRect" presStyleCnt="0"/>
      <dgm:spPr/>
    </dgm:pt>
    <dgm:pt modelId="{B50CBD14-6391-4AD4-9B66-DBA22B1CC80F}" type="pres">
      <dgm:prSet presAssocID="{C940C8F6-8B75-4426-9CB2-9708EAEE7041}" presName="parTx" presStyleLbl="revTx" presStyleIdx="2" presStyleCnt="5">
        <dgm:presLayoutVars>
          <dgm:chMax val="0"/>
          <dgm:chPref val="0"/>
        </dgm:presLayoutVars>
      </dgm:prSet>
      <dgm:spPr/>
    </dgm:pt>
    <dgm:pt modelId="{AE193DF6-0E4D-4A27-9F83-A78CFF02A4A4}" type="pres">
      <dgm:prSet presAssocID="{63F6049F-C7CC-497B-A73D-D316B73B9705}" presName="sibTrans" presStyleCnt="0"/>
      <dgm:spPr/>
    </dgm:pt>
    <dgm:pt modelId="{0BA19143-856B-49A6-B57A-B7A432DBCD42}" type="pres">
      <dgm:prSet presAssocID="{05D13A33-565B-412E-9CBA-052BEF88F757}" presName="compNode" presStyleCnt="0"/>
      <dgm:spPr/>
    </dgm:pt>
    <dgm:pt modelId="{45CC78A5-49E5-43CA-ADCE-A6B982997612}" type="pres">
      <dgm:prSet presAssocID="{05D13A33-565B-412E-9CBA-052BEF88F757}" presName="bgRect" presStyleLbl="bgShp" presStyleIdx="3" presStyleCnt="5"/>
      <dgm:spPr/>
    </dgm:pt>
    <dgm:pt modelId="{A32BD190-21C9-440E-AAED-E87AB5CB2A84}" type="pres">
      <dgm:prSet presAssocID="{05D13A33-565B-412E-9CBA-052BEF88F757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A2D24B08-07CD-4451-BC42-1D24FDFF7CD8}" type="pres">
      <dgm:prSet presAssocID="{05D13A33-565B-412E-9CBA-052BEF88F757}" presName="spaceRect" presStyleCnt="0"/>
      <dgm:spPr/>
    </dgm:pt>
    <dgm:pt modelId="{D91C1706-A7CF-4BE5-B34E-40FC58252E52}" type="pres">
      <dgm:prSet presAssocID="{05D13A33-565B-412E-9CBA-052BEF88F757}" presName="parTx" presStyleLbl="revTx" presStyleIdx="3" presStyleCnt="5">
        <dgm:presLayoutVars>
          <dgm:chMax val="0"/>
          <dgm:chPref val="0"/>
        </dgm:presLayoutVars>
      </dgm:prSet>
      <dgm:spPr/>
    </dgm:pt>
    <dgm:pt modelId="{854BAF89-AA11-4186-AEC4-3F048A64ED10}" type="pres">
      <dgm:prSet presAssocID="{7D731E25-236F-48F1-BD3A-79BFA7FF391D}" presName="sibTrans" presStyleCnt="0"/>
      <dgm:spPr/>
    </dgm:pt>
    <dgm:pt modelId="{56A1185F-10F0-495D-82DF-0B03E6360FC7}" type="pres">
      <dgm:prSet presAssocID="{847C788E-16BE-4196-973C-595496B43795}" presName="compNode" presStyleCnt="0"/>
      <dgm:spPr/>
    </dgm:pt>
    <dgm:pt modelId="{FBAA1481-17FB-4D84-95E5-D38D36530406}" type="pres">
      <dgm:prSet presAssocID="{847C788E-16BE-4196-973C-595496B43795}" presName="bgRect" presStyleLbl="bgShp" presStyleIdx="4" presStyleCnt="5"/>
      <dgm:spPr/>
    </dgm:pt>
    <dgm:pt modelId="{038B8EC4-B265-43FB-9460-34543BABA5F0}" type="pres">
      <dgm:prSet presAssocID="{847C788E-16BE-4196-973C-595496B43795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0FAAD95A-43C7-4033-8632-20289849FA30}" type="pres">
      <dgm:prSet presAssocID="{847C788E-16BE-4196-973C-595496B43795}" presName="spaceRect" presStyleCnt="0"/>
      <dgm:spPr/>
    </dgm:pt>
    <dgm:pt modelId="{0967774E-6404-4B38-A05E-747DCD6EC5A6}" type="pres">
      <dgm:prSet presAssocID="{847C788E-16BE-4196-973C-595496B4379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03AC812-34AD-4549-93C5-4C090962C659}" srcId="{4E065A1A-E7E8-497C-8156-43BC204F1C08}" destId="{4CFD904B-380D-45B6-AB46-D09F2F8014AA}" srcOrd="0" destOrd="0" parTransId="{0CDD030D-99DC-4464-B52E-ADADA356C7C2}" sibTransId="{C7405F3E-715D-40CF-BF93-FA778588A76E}"/>
    <dgm:cxn modelId="{1C59C31A-A1C9-4071-AEC6-90F810836C75}" srcId="{4E065A1A-E7E8-497C-8156-43BC204F1C08}" destId="{9CB753F8-2447-47C0-AF66-3F32246DF985}" srcOrd="1" destOrd="0" parTransId="{1562AEB8-2DDC-41A0-927B-6A5F91FB2684}" sibTransId="{CC0CE096-4125-4065-8941-72E84F02FAEB}"/>
    <dgm:cxn modelId="{A07DDF38-6C89-4C25-9996-01982FDA9685}" type="presOf" srcId="{05D13A33-565B-412E-9CBA-052BEF88F757}" destId="{D91C1706-A7CF-4BE5-B34E-40FC58252E52}" srcOrd="0" destOrd="0" presId="urn:microsoft.com/office/officeart/2018/2/layout/IconVerticalSolidList"/>
    <dgm:cxn modelId="{DFB9655F-B120-450F-B5EE-3E79717F94A4}" type="presOf" srcId="{4CFD904B-380D-45B6-AB46-D09F2F8014AA}" destId="{52114FCF-56D2-48E0-A445-899006141216}" srcOrd="0" destOrd="0" presId="urn:microsoft.com/office/officeart/2018/2/layout/IconVerticalSolidList"/>
    <dgm:cxn modelId="{74B6C36E-8799-47FC-8B20-86F2715E37A5}" type="presOf" srcId="{4E065A1A-E7E8-497C-8156-43BC204F1C08}" destId="{58C3F629-6E22-4B99-B72C-CD06FD718589}" srcOrd="0" destOrd="0" presId="urn:microsoft.com/office/officeart/2018/2/layout/IconVerticalSolidList"/>
    <dgm:cxn modelId="{720D7595-D94C-422B-8F3A-AB2E0A588C47}" type="presOf" srcId="{C940C8F6-8B75-4426-9CB2-9708EAEE7041}" destId="{B50CBD14-6391-4AD4-9B66-DBA22B1CC80F}" srcOrd="0" destOrd="0" presId="urn:microsoft.com/office/officeart/2018/2/layout/IconVerticalSolidList"/>
    <dgm:cxn modelId="{5BD367B8-559D-44B5-B2D9-33CEAF0B5584}" type="presOf" srcId="{847C788E-16BE-4196-973C-595496B43795}" destId="{0967774E-6404-4B38-A05E-747DCD6EC5A6}" srcOrd="0" destOrd="0" presId="urn:microsoft.com/office/officeart/2018/2/layout/IconVerticalSolidList"/>
    <dgm:cxn modelId="{8A21E2D4-98E9-476F-A8EC-83BE9833AA0D}" type="presOf" srcId="{9CB753F8-2447-47C0-AF66-3F32246DF985}" destId="{0D9B1A7E-A17F-4BBC-A0C0-F0B97B4C252F}" srcOrd="0" destOrd="0" presId="urn:microsoft.com/office/officeart/2018/2/layout/IconVerticalSolidList"/>
    <dgm:cxn modelId="{E47E2FE5-C173-4A3E-BA72-4FAD7C308B0A}" srcId="{4E065A1A-E7E8-497C-8156-43BC204F1C08}" destId="{C940C8F6-8B75-4426-9CB2-9708EAEE7041}" srcOrd="2" destOrd="0" parTransId="{25265DC6-7C59-4DE0-929C-C3320D9A089F}" sibTransId="{63F6049F-C7CC-497B-A73D-D316B73B9705}"/>
    <dgm:cxn modelId="{DCD88AF3-7F64-4E41-ACAD-B635BA3D650C}" srcId="{4E065A1A-E7E8-497C-8156-43BC204F1C08}" destId="{05D13A33-565B-412E-9CBA-052BEF88F757}" srcOrd="3" destOrd="0" parTransId="{9B49E352-9A00-425D-A715-689B5BA021A3}" sibTransId="{7D731E25-236F-48F1-BD3A-79BFA7FF391D}"/>
    <dgm:cxn modelId="{373597FE-256C-46CD-B9A0-5A250C1050DB}" srcId="{4E065A1A-E7E8-497C-8156-43BC204F1C08}" destId="{847C788E-16BE-4196-973C-595496B43795}" srcOrd="4" destOrd="0" parTransId="{67D76747-0A47-4818-986B-603B122439C2}" sibTransId="{E5DDA7D6-B08F-4AB2-8E1B-F0FA8FE562E3}"/>
    <dgm:cxn modelId="{9206659A-53A8-45ED-8743-61B20A8023D7}" type="presParOf" srcId="{58C3F629-6E22-4B99-B72C-CD06FD718589}" destId="{8B670277-A76F-4A81-A239-27A33898C0B5}" srcOrd="0" destOrd="0" presId="urn:microsoft.com/office/officeart/2018/2/layout/IconVerticalSolidList"/>
    <dgm:cxn modelId="{D21E9DDF-CC84-4649-B430-D8C3D3FB75D7}" type="presParOf" srcId="{8B670277-A76F-4A81-A239-27A33898C0B5}" destId="{D58178FA-494F-4ADB-9C44-16CDF57C955B}" srcOrd="0" destOrd="0" presId="urn:microsoft.com/office/officeart/2018/2/layout/IconVerticalSolidList"/>
    <dgm:cxn modelId="{8FE31DB7-2279-4F6A-A629-5A5CA33D90F7}" type="presParOf" srcId="{8B670277-A76F-4A81-A239-27A33898C0B5}" destId="{6A94ACD2-7CB0-4B06-8DFC-A1AC9261F86D}" srcOrd="1" destOrd="0" presId="urn:microsoft.com/office/officeart/2018/2/layout/IconVerticalSolidList"/>
    <dgm:cxn modelId="{F1464136-7F80-4FBB-92A0-FC6CEC52BCCA}" type="presParOf" srcId="{8B670277-A76F-4A81-A239-27A33898C0B5}" destId="{FEEA9DBB-7D9D-4F87-B78F-63424B6C3208}" srcOrd="2" destOrd="0" presId="urn:microsoft.com/office/officeart/2018/2/layout/IconVerticalSolidList"/>
    <dgm:cxn modelId="{CC0DC48A-C937-4426-B7A2-94A5ADBCB19F}" type="presParOf" srcId="{8B670277-A76F-4A81-A239-27A33898C0B5}" destId="{52114FCF-56D2-48E0-A445-899006141216}" srcOrd="3" destOrd="0" presId="urn:microsoft.com/office/officeart/2018/2/layout/IconVerticalSolidList"/>
    <dgm:cxn modelId="{77D9A300-370C-4E0E-835F-FCF1A7A0D324}" type="presParOf" srcId="{58C3F629-6E22-4B99-B72C-CD06FD718589}" destId="{89A8D3DF-8F43-4C8D-A4AF-0C9FFFFE7DC7}" srcOrd="1" destOrd="0" presId="urn:microsoft.com/office/officeart/2018/2/layout/IconVerticalSolidList"/>
    <dgm:cxn modelId="{5112A940-5CB4-47A6-ABEC-9CA3806836F2}" type="presParOf" srcId="{58C3F629-6E22-4B99-B72C-CD06FD718589}" destId="{A37CF884-67AF-409E-A1DE-1C5B1E48D285}" srcOrd="2" destOrd="0" presId="urn:microsoft.com/office/officeart/2018/2/layout/IconVerticalSolidList"/>
    <dgm:cxn modelId="{F956874C-B264-4AB3-A7B0-A34CD048344B}" type="presParOf" srcId="{A37CF884-67AF-409E-A1DE-1C5B1E48D285}" destId="{725326F5-7A4C-43CC-A0C5-00863924B2CF}" srcOrd="0" destOrd="0" presId="urn:microsoft.com/office/officeart/2018/2/layout/IconVerticalSolidList"/>
    <dgm:cxn modelId="{F8C48C3D-4282-475C-97C6-461B9DCEC773}" type="presParOf" srcId="{A37CF884-67AF-409E-A1DE-1C5B1E48D285}" destId="{9F1B3292-F954-4FCD-8D5A-BEC9B4127A80}" srcOrd="1" destOrd="0" presId="urn:microsoft.com/office/officeart/2018/2/layout/IconVerticalSolidList"/>
    <dgm:cxn modelId="{252DD04E-38B0-4BED-9CB7-BCFBCB33FB42}" type="presParOf" srcId="{A37CF884-67AF-409E-A1DE-1C5B1E48D285}" destId="{132F3B5F-544E-4E9A-B6CE-A3DDF713E808}" srcOrd="2" destOrd="0" presId="urn:microsoft.com/office/officeart/2018/2/layout/IconVerticalSolidList"/>
    <dgm:cxn modelId="{E39D7CF4-127B-490F-87D1-8F94154A0F5C}" type="presParOf" srcId="{A37CF884-67AF-409E-A1DE-1C5B1E48D285}" destId="{0D9B1A7E-A17F-4BBC-A0C0-F0B97B4C252F}" srcOrd="3" destOrd="0" presId="urn:microsoft.com/office/officeart/2018/2/layout/IconVerticalSolidList"/>
    <dgm:cxn modelId="{64B86B0A-A354-4305-8644-03355C997E8B}" type="presParOf" srcId="{58C3F629-6E22-4B99-B72C-CD06FD718589}" destId="{52528BB3-37D9-44A0-9B3F-85BB141E3ABB}" srcOrd="3" destOrd="0" presId="urn:microsoft.com/office/officeart/2018/2/layout/IconVerticalSolidList"/>
    <dgm:cxn modelId="{6FC26E15-DE4F-4723-9C8D-731097ED35DC}" type="presParOf" srcId="{58C3F629-6E22-4B99-B72C-CD06FD718589}" destId="{D9064F01-80A2-45EF-92DD-5EBBD9423A4F}" srcOrd="4" destOrd="0" presId="urn:microsoft.com/office/officeart/2018/2/layout/IconVerticalSolidList"/>
    <dgm:cxn modelId="{714C8DB3-E5F9-4D1D-8AD5-03F7A47CE3A4}" type="presParOf" srcId="{D9064F01-80A2-45EF-92DD-5EBBD9423A4F}" destId="{EA066117-BDA4-4858-A00B-01486BE8EC07}" srcOrd="0" destOrd="0" presId="urn:microsoft.com/office/officeart/2018/2/layout/IconVerticalSolidList"/>
    <dgm:cxn modelId="{3D721713-B662-45B6-8CD3-55529996B6E3}" type="presParOf" srcId="{D9064F01-80A2-45EF-92DD-5EBBD9423A4F}" destId="{093AF928-C2E6-475B-9B88-2512276AB1AD}" srcOrd="1" destOrd="0" presId="urn:microsoft.com/office/officeart/2018/2/layout/IconVerticalSolidList"/>
    <dgm:cxn modelId="{87DDD856-A524-4E98-AC82-1026AB4AD320}" type="presParOf" srcId="{D9064F01-80A2-45EF-92DD-5EBBD9423A4F}" destId="{4EE03F40-9E08-487B-910F-8565A37DE091}" srcOrd="2" destOrd="0" presId="urn:microsoft.com/office/officeart/2018/2/layout/IconVerticalSolidList"/>
    <dgm:cxn modelId="{031D1A4A-A732-40BB-AAB5-51ECC26EB2C3}" type="presParOf" srcId="{D9064F01-80A2-45EF-92DD-5EBBD9423A4F}" destId="{B50CBD14-6391-4AD4-9B66-DBA22B1CC80F}" srcOrd="3" destOrd="0" presId="urn:microsoft.com/office/officeart/2018/2/layout/IconVerticalSolidList"/>
    <dgm:cxn modelId="{FABE9DC5-72DD-461D-A3E5-64EE07827A39}" type="presParOf" srcId="{58C3F629-6E22-4B99-B72C-CD06FD718589}" destId="{AE193DF6-0E4D-4A27-9F83-A78CFF02A4A4}" srcOrd="5" destOrd="0" presId="urn:microsoft.com/office/officeart/2018/2/layout/IconVerticalSolidList"/>
    <dgm:cxn modelId="{485BDA62-DAF2-4D0B-A440-4A021AF63A61}" type="presParOf" srcId="{58C3F629-6E22-4B99-B72C-CD06FD718589}" destId="{0BA19143-856B-49A6-B57A-B7A432DBCD42}" srcOrd="6" destOrd="0" presId="urn:microsoft.com/office/officeart/2018/2/layout/IconVerticalSolidList"/>
    <dgm:cxn modelId="{E8D6E486-7077-447A-A79B-60E8111C6CE5}" type="presParOf" srcId="{0BA19143-856B-49A6-B57A-B7A432DBCD42}" destId="{45CC78A5-49E5-43CA-ADCE-A6B982997612}" srcOrd="0" destOrd="0" presId="urn:microsoft.com/office/officeart/2018/2/layout/IconVerticalSolidList"/>
    <dgm:cxn modelId="{7164223E-432F-4911-B868-561E7D2C5A4C}" type="presParOf" srcId="{0BA19143-856B-49A6-B57A-B7A432DBCD42}" destId="{A32BD190-21C9-440E-AAED-E87AB5CB2A84}" srcOrd="1" destOrd="0" presId="urn:microsoft.com/office/officeart/2018/2/layout/IconVerticalSolidList"/>
    <dgm:cxn modelId="{1A4F9424-337A-4C47-904A-D83EFC62BFCB}" type="presParOf" srcId="{0BA19143-856B-49A6-B57A-B7A432DBCD42}" destId="{A2D24B08-07CD-4451-BC42-1D24FDFF7CD8}" srcOrd="2" destOrd="0" presId="urn:microsoft.com/office/officeart/2018/2/layout/IconVerticalSolidList"/>
    <dgm:cxn modelId="{132BC401-0CAF-4FB3-BFEC-3ADBCCD41C43}" type="presParOf" srcId="{0BA19143-856B-49A6-B57A-B7A432DBCD42}" destId="{D91C1706-A7CF-4BE5-B34E-40FC58252E52}" srcOrd="3" destOrd="0" presId="urn:microsoft.com/office/officeart/2018/2/layout/IconVerticalSolidList"/>
    <dgm:cxn modelId="{1AE9F54A-D30E-4F2F-8817-EC32B87BD9D1}" type="presParOf" srcId="{58C3F629-6E22-4B99-B72C-CD06FD718589}" destId="{854BAF89-AA11-4186-AEC4-3F048A64ED10}" srcOrd="7" destOrd="0" presId="urn:microsoft.com/office/officeart/2018/2/layout/IconVerticalSolidList"/>
    <dgm:cxn modelId="{4391AE75-7855-4D97-AFA6-3A796A607F1B}" type="presParOf" srcId="{58C3F629-6E22-4B99-B72C-CD06FD718589}" destId="{56A1185F-10F0-495D-82DF-0B03E6360FC7}" srcOrd="8" destOrd="0" presId="urn:microsoft.com/office/officeart/2018/2/layout/IconVerticalSolidList"/>
    <dgm:cxn modelId="{1B22EF4F-CCEC-4286-99C6-1FDF8B248480}" type="presParOf" srcId="{56A1185F-10F0-495D-82DF-0B03E6360FC7}" destId="{FBAA1481-17FB-4D84-95E5-D38D36530406}" srcOrd="0" destOrd="0" presId="urn:microsoft.com/office/officeart/2018/2/layout/IconVerticalSolidList"/>
    <dgm:cxn modelId="{B598ABD3-3392-4CF5-8F71-A06FF51B6F76}" type="presParOf" srcId="{56A1185F-10F0-495D-82DF-0B03E6360FC7}" destId="{038B8EC4-B265-43FB-9460-34543BABA5F0}" srcOrd="1" destOrd="0" presId="urn:microsoft.com/office/officeart/2018/2/layout/IconVerticalSolidList"/>
    <dgm:cxn modelId="{1CA329DD-E58C-416E-98F2-2049E1525939}" type="presParOf" srcId="{56A1185F-10F0-495D-82DF-0B03E6360FC7}" destId="{0FAAD95A-43C7-4033-8632-20289849FA30}" srcOrd="2" destOrd="0" presId="urn:microsoft.com/office/officeart/2018/2/layout/IconVerticalSolidList"/>
    <dgm:cxn modelId="{8262ED73-6C71-466C-B04A-2BD4B7E8778C}" type="presParOf" srcId="{56A1185F-10F0-495D-82DF-0B03E6360FC7}" destId="{0967774E-6404-4B38-A05E-747DCD6EC5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592D57-3440-40F4-ABBD-C277ABAB6E6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277B4F-FA4B-48AA-B9D9-274C645F2F97}">
      <dgm:prSet/>
      <dgm:spPr/>
      <dgm:t>
        <a:bodyPr/>
        <a:lstStyle/>
        <a:p>
          <a:r>
            <a:rPr lang="en-US" dirty="0"/>
            <a:t>Variation is normal but meaningful.</a:t>
          </a:r>
        </a:p>
      </dgm:t>
    </dgm:pt>
    <dgm:pt modelId="{183C5375-C056-49FD-AB3C-85C1EFC38C3A}" cxnId="{CE461C3C-8D29-431D-94DF-3FF049594E8E}" type="parTrans">
      <dgm:prSet/>
      <dgm:spPr/>
      <dgm:t>
        <a:bodyPr/>
        <a:lstStyle/>
        <a:p>
          <a:endParaRPr lang="en-US"/>
        </a:p>
      </dgm:t>
    </dgm:pt>
    <dgm:pt modelId="{73FCFA11-DC23-4276-90DD-1441FA4AF9B0}" cxnId="{CE461C3C-8D29-431D-94DF-3FF049594E8E}" type="sibTrans">
      <dgm:prSet/>
      <dgm:spPr/>
      <dgm:t>
        <a:bodyPr/>
        <a:lstStyle/>
        <a:p>
          <a:endParaRPr lang="en-US"/>
        </a:p>
      </dgm:t>
    </dgm:pt>
    <dgm:pt modelId="{ED708B9F-8F7D-4EBA-B0F8-41CDB882CD92}">
      <dgm:prSet/>
      <dgm:spPr/>
      <dgm:t>
        <a:bodyPr/>
        <a:lstStyle/>
        <a:p>
          <a:r>
            <a:rPr lang="en-US" dirty="0"/>
            <a:t>Context determines interpretation.</a:t>
          </a:r>
        </a:p>
      </dgm:t>
    </dgm:pt>
    <dgm:pt modelId="{86066069-5D6B-4E55-82C9-0CC3FD5DF909}" cxnId="{98DD16ED-EE02-4FA6-9C89-2D553ACABF31}" type="parTrans">
      <dgm:prSet/>
      <dgm:spPr/>
      <dgm:t>
        <a:bodyPr/>
        <a:lstStyle/>
        <a:p>
          <a:endParaRPr lang="en-US"/>
        </a:p>
      </dgm:t>
    </dgm:pt>
    <dgm:pt modelId="{92BDA082-5093-4870-BC72-90F515620D18}" cxnId="{98DD16ED-EE02-4FA6-9C89-2D553ACABF31}" type="sibTrans">
      <dgm:prSet/>
      <dgm:spPr/>
      <dgm:t>
        <a:bodyPr/>
        <a:lstStyle/>
        <a:p>
          <a:endParaRPr lang="en-US"/>
        </a:p>
      </dgm:t>
    </dgm:pt>
    <dgm:pt modelId="{52881916-36E9-45FD-9258-2C0C9635684E}">
      <dgm:prSet/>
      <dgm:spPr/>
      <dgm:t>
        <a:bodyPr/>
        <a:lstStyle/>
        <a:p>
          <a:r>
            <a:rPr lang="en-US"/>
            <a:t>Distinguish between natural and unnatural variation.</a:t>
          </a:r>
        </a:p>
      </dgm:t>
    </dgm:pt>
    <dgm:pt modelId="{88DCCF47-94F3-44B7-8998-BED795D2B2CA}" cxnId="{0F6DB84E-09C5-4EED-9537-B5327A8F274A}" type="parTrans">
      <dgm:prSet/>
      <dgm:spPr/>
      <dgm:t>
        <a:bodyPr/>
        <a:lstStyle/>
        <a:p>
          <a:endParaRPr lang="en-US"/>
        </a:p>
      </dgm:t>
    </dgm:pt>
    <dgm:pt modelId="{391D99DA-7229-4048-A01E-ABFE69652592}" cxnId="{0F6DB84E-09C5-4EED-9537-B5327A8F274A}" type="sibTrans">
      <dgm:prSet/>
      <dgm:spPr/>
      <dgm:t>
        <a:bodyPr/>
        <a:lstStyle/>
        <a:p>
          <a:endParaRPr lang="en-US"/>
        </a:p>
      </dgm:t>
    </dgm:pt>
    <dgm:pt modelId="{290DDC22-F917-4B87-AB11-02CCD4A64D7A}">
      <dgm:prSet/>
      <dgm:spPr/>
      <dgm:t>
        <a:bodyPr/>
        <a:lstStyle/>
        <a:p>
          <a:r>
            <a:rPr lang="en-US" dirty="0"/>
            <a:t>Use insights to improve data quality and decisions.</a:t>
          </a:r>
        </a:p>
      </dgm:t>
    </dgm:pt>
    <dgm:pt modelId="{A2160002-F855-4D6D-BC6F-3C2096A87B61}" cxnId="{F77FD4EA-8598-4061-B601-1D02F489CF91}" type="parTrans">
      <dgm:prSet/>
      <dgm:spPr/>
      <dgm:t>
        <a:bodyPr/>
        <a:lstStyle/>
        <a:p>
          <a:endParaRPr lang="en-US"/>
        </a:p>
      </dgm:t>
    </dgm:pt>
    <dgm:pt modelId="{01F55F2B-6A0C-4D7E-8AC3-99E4DA09C92D}" cxnId="{F77FD4EA-8598-4061-B601-1D02F489CF91}" type="sibTrans">
      <dgm:prSet/>
      <dgm:spPr/>
      <dgm:t>
        <a:bodyPr/>
        <a:lstStyle/>
        <a:p>
          <a:endParaRPr lang="en-US"/>
        </a:p>
      </dgm:t>
    </dgm:pt>
    <dgm:pt modelId="{F28A207A-2BA6-42A0-985E-7B6DA5488A93}" type="pres">
      <dgm:prSet presAssocID="{AC592D57-3440-40F4-ABBD-C277ABAB6E6E}" presName="vert0" presStyleCnt="0">
        <dgm:presLayoutVars>
          <dgm:dir/>
          <dgm:animOne val="branch"/>
          <dgm:animLvl val="lvl"/>
        </dgm:presLayoutVars>
      </dgm:prSet>
      <dgm:spPr/>
    </dgm:pt>
    <dgm:pt modelId="{24D251DD-A957-42A3-BD9F-CF76E3236406}" type="pres">
      <dgm:prSet presAssocID="{22277B4F-FA4B-48AA-B9D9-274C645F2F97}" presName="thickLine" presStyleLbl="alignNode1" presStyleIdx="0" presStyleCnt="4"/>
      <dgm:spPr/>
    </dgm:pt>
    <dgm:pt modelId="{DD65F8E3-FBE0-44B4-B02C-55867BDAAE8F}" type="pres">
      <dgm:prSet presAssocID="{22277B4F-FA4B-48AA-B9D9-274C645F2F97}" presName="horz1" presStyleCnt="0"/>
      <dgm:spPr/>
    </dgm:pt>
    <dgm:pt modelId="{494C3D15-C5D1-4DBA-8670-8E525348A3BA}" type="pres">
      <dgm:prSet presAssocID="{22277B4F-FA4B-48AA-B9D9-274C645F2F97}" presName="tx1" presStyleLbl="revTx" presStyleIdx="0" presStyleCnt="4"/>
      <dgm:spPr/>
    </dgm:pt>
    <dgm:pt modelId="{67AD01AC-1EA3-4DE5-A0D7-A57F92B0CBE1}" type="pres">
      <dgm:prSet presAssocID="{22277B4F-FA4B-48AA-B9D9-274C645F2F97}" presName="vert1" presStyleCnt="0"/>
      <dgm:spPr/>
    </dgm:pt>
    <dgm:pt modelId="{A3A07766-A7E4-4E27-A6E7-6CE9A1DDD44D}" type="pres">
      <dgm:prSet presAssocID="{ED708B9F-8F7D-4EBA-B0F8-41CDB882CD92}" presName="thickLine" presStyleLbl="alignNode1" presStyleIdx="1" presStyleCnt="4"/>
      <dgm:spPr/>
    </dgm:pt>
    <dgm:pt modelId="{F33E2DB9-F70E-45C2-8EFC-B7D7CE17A79C}" type="pres">
      <dgm:prSet presAssocID="{ED708B9F-8F7D-4EBA-B0F8-41CDB882CD92}" presName="horz1" presStyleCnt="0"/>
      <dgm:spPr/>
    </dgm:pt>
    <dgm:pt modelId="{15A3BDAC-9B7D-4998-AF33-8D3F617333A2}" type="pres">
      <dgm:prSet presAssocID="{ED708B9F-8F7D-4EBA-B0F8-41CDB882CD92}" presName="tx1" presStyleLbl="revTx" presStyleIdx="1" presStyleCnt="4"/>
      <dgm:spPr/>
    </dgm:pt>
    <dgm:pt modelId="{B10417C4-4BCB-4C47-BE78-B98D6FB4EC28}" type="pres">
      <dgm:prSet presAssocID="{ED708B9F-8F7D-4EBA-B0F8-41CDB882CD92}" presName="vert1" presStyleCnt="0"/>
      <dgm:spPr/>
    </dgm:pt>
    <dgm:pt modelId="{383394DA-6B6F-4C52-8C04-0D4F8D625B5E}" type="pres">
      <dgm:prSet presAssocID="{52881916-36E9-45FD-9258-2C0C9635684E}" presName="thickLine" presStyleLbl="alignNode1" presStyleIdx="2" presStyleCnt="4"/>
      <dgm:spPr/>
    </dgm:pt>
    <dgm:pt modelId="{449C0E9F-1D3B-4402-82B1-519EAE418C40}" type="pres">
      <dgm:prSet presAssocID="{52881916-36E9-45FD-9258-2C0C9635684E}" presName="horz1" presStyleCnt="0"/>
      <dgm:spPr/>
    </dgm:pt>
    <dgm:pt modelId="{1A401055-A311-420C-8B31-52DB038C5C2F}" type="pres">
      <dgm:prSet presAssocID="{52881916-36E9-45FD-9258-2C0C9635684E}" presName="tx1" presStyleLbl="revTx" presStyleIdx="2" presStyleCnt="4"/>
      <dgm:spPr/>
    </dgm:pt>
    <dgm:pt modelId="{5513617D-5C95-4F92-9220-FE7795550271}" type="pres">
      <dgm:prSet presAssocID="{52881916-36E9-45FD-9258-2C0C9635684E}" presName="vert1" presStyleCnt="0"/>
      <dgm:spPr/>
    </dgm:pt>
    <dgm:pt modelId="{469972E7-07D4-4707-A615-F015C750CFBC}" type="pres">
      <dgm:prSet presAssocID="{290DDC22-F917-4B87-AB11-02CCD4A64D7A}" presName="thickLine" presStyleLbl="alignNode1" presStyleIdx="3" presStyleCnt="4"/>
      <dgm:spPr/>
    </dgm:pt>
    <dgm:pt modelId="{B82BF48F-3474-411B-A6B0-E1D1D6EC380A}" type="pres">
      <dgm:prSet presAssocID="{290DDC22-F917-4B87-AB11-02CCD4A64D7A}" presName="horz1" presStyleCnt="0"/>
      <dgm:spPr/>
    </dgm:pt>
    <dgm:pt modelId="{9E006771-05E4-44B2-A93E-B86049B33BF3}" type="pres">
      <dgm:prSet presAssocID="{290DDC22-F917-4B87-AB11-02CCD4A64D7A}" presName="tx1" presStyleLbl="revTx" presStyleIdx="3" presStyleCnt="4"/>
      <dgm:spPr/>
    </dgm:pt>
    <dgm:pt modelId="{F9FB7271-8E22-40F5-A2C5-7182805758EA}" type="pres">
      <dgm:prSet presAssocID="{290DDC22-F917-4B87-AB11-02CCD4A64D7A}" presName="vert1" presStyleCnt="0"/>
      <dgm:spPr/>
    </dgm:pt>
  </dgm:ptLst>
  <dgm:cxnLst>
    <dgm:cxn modelId="{DD400706-1EF6-4ED9-9BE5-4C214F316FBD}" type="presOf" srcId="{AC592D57-3440-40F4-ABBD-C277ABAB6E6E}" destId="{F28A207A-2BA6-42A0-985E-7B6DA5488A93}" srcOrd="0" destOrd="0" presId="urn:microsoft.com/office/officeart/2008/layout/LinedList"/>
    <dgm:cxn modelId="{4CC5332E-8399-4BA9-8CE4-A71997080D26}" type="presOf" srcId="{22277B4F-FA4B-48AA-B9D9-274C645F2F97}" destId="{494C3D15-C5D1-4DBA-8670-8E525348A3BA}" srcOrd="0" destOrd="0" presId="urn:microsoft.com/office/officeart/2008/layout/LinedList"/>
    <dgm:cxn modelId="{CE461C3C-8D29-431D-94DF-3FF049594E8E}" srcId="{AC592D57-3440-40F4-ABBD-C277ABAB6E6E}" destId="{22277B4F-FA4B-48AA-B9D9-274C645F2F97}" srcOrd="0" destOrd="0" parTransId="{183C5375-C056-49FD-AB3C-85C1EFC38C3A}" sibTransId="{73FCFA11-DC23-4276-90DD-1441FA4AF9B0}"/>
    <dgm:cxn modelId="{B1F6F342-1435-4A5B-AD11-A20C5FB0F558}" type="presOf" srcId="{ED708B9F-8F7D-4EBA-B0F8-41CDB882CD92}" destId="{15A3BDAC-9B7D-4998-AF33-8D3F617333A2}" srcOrd="0" destOrd="0" presId="urn:microsoft.com/office/officeart/2008/layout/LinedList"/>
    <dgm:cxn modelId="{0F6DB84E-09C5-4EED-9537-B5327A8F274A}" srcId="{AC592D57-3440-40F4-ABBD-C277ABAB6E6E}" destId="{52881916-36E9-45FD-9258-2C0C9635684E}" srcOrd="2" destOrd="0" parTransId="{88DCCF47-94F3-44B7-8998-BED795D2B2CA}" sibTransId="{391D99DA-7229-4048-A01E-ABFE69652592}"/>
    <dgm:cxn modelId="{50E9945A-F813-4CAB-8F26-A27B1B74335D}" type="presOf" srcId="{290DDC22-F917-4B87-AB11-02CCD4A64D7A}" destId="{9E006771-05E4-44B2-A93E-B86049B33BF3}" srcOrd="0" destOrd="0" presId="urn:microsoft.com/office/officeart/2008/layout/LinedList"/>
    <dgm:cxn modelId="{162E0DAC-96AF-4A57-9E42-A8337B266DC4}" type="presOf" srcId="{52881916-36E9-45FD-9258-2C0C9635684E}" destId="{1A401055-A311-420C-8B31-52DB038C5C2F}" srcOrd="0" destOrd="0" presId="urn:microsoft.com/office/officeart/2008/layout/LinedList"/>
    <dgm:cxn modelId="{F77FD4EA-8598-4061-B601-1D02F489CF91}" srcId="{AC592D57-3440-40F4-ABBD-C277ABAB6E6E}" destId="{290DDC22-F917-4B87-AB11-02CCD4A64D7A}" srcOrd="3" destOrd="0" parTransId="{A2160002-F855-4D6D-BC6F-3C2096A87B61}" sibTransId="{01F55F2B-6A0C-4D7E-8AC3-99E4DA09C92D}"/>
    <dgm:cxn modelId="{98DD16ED-EE02-4FA6-9C89-2D553ACABF31}" srcId="{AC592D57-3440-40F4-ABBD-C277ABAB6E6E}" destId="{ED708B9F-8F7D-4EBA-B0F8-41CDB882CD92}" srcOrd="1" destOrd="0" parTransId="{86066069-5D6B-4E55-82C9-0CC3FD5DF909}" sibTransId="{92BDA082-5093-4870-BC72-90F515620D18}"/>
    <dgm:cxn modelId="{6C04E835-2501-404B-95E9-9B113F3336B4}" type="presParOf" srcId="{F28A207A-2BA6-42A0-985E-7B6DA5488A93}" destId="{24D251DD-A957-42A3-BD9F-CF76E3236406}" srcOrd="0" destOrd="0" presId="urn:microsoft.com/office/officeart/2008/layout/LinedList"/>
    <dgm:cxn modelId="{CC867C9B-6341-4492-9007-996E69846971}" type="presParOf" srcId="{F28A207A-2BA6-42A0-985E-7B6DA5488A93}" destId="{DD65F8E3-FBE0-44B4-B02C-55867BDAAE8F}" srcOrd="1" destOrd="0" presId="urn:microsoft.com/office/officeart/2008/layout/LinedList"/>
    <dgm:cxn modelId="{9B6F81E2-F2D5-4439-8B5C-BBAA9C40C0AF}" type="presParOf" srcId="{DD65F8E3-FBE0-44B4-B02C-55867BDAAE8F}" destId="{494C3D15-C5D1-4DBA-8670-8E525348A3BA}" srcOrd="0" destOrd="0" presId="urn:microsoft.com/office/officeart/2008/layout/LinedList"/>
    <dgm:cxn modelId="{48C047DD-3176-4961-9B57-E53852B3A003}" type="presParOf" srcId="{DD65F8E3-FBE0-44B4-B02C-55867BDAAE8F}" destId="{67AD01AC-1EA3-4DE5-A0D7-A57F92B0CBE1}" srcOrd="1" destOrd="0" presId="urn:microsoft.com/office/officeart/2008/layout/LinedList"/>
    <dgm:cxn modelId="{E447C16F-07AA-4E87-8490-FE42092C3FB2}" type="presParOf" srcId="{F28A207A-2BA6-42A0-985E-7B6DA5488A93}" destId="{A3A07766-A7E4-4E27-A6E7-6CE9A1DDD44D}" srcOrd="2" destOrd="0" presId="urn:microsoft.com/office/officeart/2008/layout/LinedList"/>
    <dgm:cxn modelId="{62CDFF65-D514-47DF-91E6-F1D052534C25}" type="presParOf" srcId="{F28A207A-2BA6-42A0-985E-7B6DA5488A93}" destId="{F33E2DB9-F70E-45C2-8EFC-B7D7CE17A79C}" srcOrd="3" destOrd="0" presId="urn:microsoft.com/office/officeart/2008/layout/LinedList"/>
    <dgm:cxn modelId="{58D5F281-B70E-4F4B-9DE7-210DF98C6AEB}" type="presParOf" srcId="{F33E2DB9-F70E-45C2-8EFC-B7D7CE17A79C}" destId="{15A3BDAC-9B7D-4998-AF33-8D3F617333A2}" srcOrd="0" destOrd="0" presId="urn:microsoft.com/office/officeart/2008/layout/LinedList"/>
    <dgm:cxn modelId="{809676A9-B71E-47B4-A98F-7A1FBD764F09}" type="presParOf" srcId="{F33E2DB9-F70E-45C2-8EFC-B7D7CE17A79C}" destId="{B10417C4-4BCB-4C47-BE78-B98D6FB4EC28}" srcOrd="1" destOrd="0" presId="urn:microsoft.com/office/officeart/2008/layout/LinedList"/>
    <dgm:cxn modelId="{19CBDFEE-C7D7-4F32-9AEF-7DB0EBDE62E2}" type="presParOf" srcId="{F28A207A-2BA6-42A0-985E-7B6DA5488A93}" destId="{383394DA-6B6F-4C52-8C04-0D4F8D625B5E}" srcOrd="4" destOrd="0" presId="urn:microsoft.com/office/officeart/2008/layout/LinedList"/>
    <dgm:cxn modelId="{1C93B977-C425-4C4F-8DCD-E10D1AF6B256}" type="presParOf" srcId="{F28A207A-2BA6-42A0-985E-7B6DA5488A93}" destId="{449C0E9F-1D3B-4402-82B1-519EAE418C40}" srcOrd="5" destOrd="0" presId="urn:microsoft.com/office/officeart/2008/layout/LinedList"/>
    <dgm:cxn modelId="{8522D5F2-794C-4950-A7DD-22A325081BB1}" type="presParOf" srcId="{449C0E9F-1D3B-4402-82B1-519EAE418C40}" destId="{1A401055-A311-420C-8B31-52DB038C5C2F}" srcOrd="0" destOrd="0" presId="urn:microsoft.com/office/officeart/2008/layout/LinedList"/>
    <dgm:cxn modelId="{1CBDF1CD-6503-48A4-9DBD-D51B8E551111}" type="presParOf" srcId="{449C0E9F-1D3B-4402-82B1-519EAE418C40}" destId="{5513617D-5C95-4F92-9220-FE7795550271}" srcOrd="1" destOrd="0" presId="urn:microsoft.com/office/officeart/2008/layout/LinedList"/>
    <dgm:cxn modelId="{B82AD9EE-D094-4BB0-BACF-53B7743E52C2}" type="presParOf" srcId="{F28A207A-2BA6-42A0-985E-7B6DA5488A93}" destId="{469972E7-07D4-4707-A615-F015C750CFBC}" srcOrd="6" destOrd="0" presId="urn:microsoft.com/office/officeart/2008/layout/LinedList"/>
    <dgm:cxn modelId="{0A43573F-8E5C-405B-8BA3-8C3DDFBDC41C}" type="presParOf" srcId="{F28A207A-2BA6-42A0-985E-7B6DA5488A93}" destId="{B82BF48F-3474-411B-A6B0-E1D1D6EC380A}" srcOrd="7" destOrd="0" presId="urn:microsoft.com/office/officeart/2008/layout/LinedList"/>
    <dgm:cxn modelId="{9D54EB55-4067-46E3-9BC8-892330581123}" type="presParOf" srcId="{B82BF48F-3474-411B-A6B0-E1D1D6EC380A}" destId="{9E006771-05E4-44B2-A93E-B86049B33BF3}" srcOrd="0" destOrd="0" presId="urn:microsoft.com/office/officeart/2008/layout/LinedList"/>
    <dgm:cxn modelId="{6B19BE7E-4B19-48A4-B827-A12A5863132B}" type="presParOf" srcId="{B82BF48F-3474-411B-A6B0-E1D1D6EC380A}" destId="{F9FB7271-8E22-40F5-A2C5-7182805758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726201" cy="5878809"/>
        <a:chOff x="0" y="0"/>
        <a:chExt cx="4726201" cy="5878809"/>
      </a:xfrm>
    </dsp:grpSpPr>
    <dsp:sp modelId="{20CB1AE8-42C4-4970-9850-42BC97F2BB2A}">
      <dsp:nvSpPr>
        <dsp:cNvPr id="3" name="Rounded Rectangle 2"/>
        <dsp:cNvSpPr/>
      </dsp:nvSpPr>
      <dsp:spPr bwMode="white">
        <a:xfrm>
          <a:off x="0" y="0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4726201" cy="810870"/>
      </dsp:txXfrm>
    </dsp:sp>
    <dsp:sp modelId="{D072B190-F195-4363-B6EB-BD445E22ADC1}">
      <dsp:nvSpPr>
        <dsp:cNvPr id="4" name="Rectangles 3"/>
        <dsp:cNvSpPr/>
      </dsp:nvSpPr>
      <dsp:spPr bwMode="white">
        <a:xfrm>
          <a:off x="0" y="1547196"/>
          <a:ext cx="445979" cy="445979"/>
        </a:xfrm>
        <a:prstGeom prst="rect">
          <a:avLst/>
        </a:prstGeom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0" y="1547196"/>
        <a:ext cx="445979" cy="445979"/>
      </dsp:txXfrm>
    </dsp:sp>
    <dsp:sp modelId="{E253C600-46A5-4A94-9377-84D59CF06F2C}">
      <dsp:nvSpPr>
        <dsp:cNvPr id="5" name="Rectangles 4"/>
        <dsp:cNvSpPr/>
      </dsp:nvSpPr>
      <dsp:spPr bwMode="white">
        <a:xfrm>
          <a:off x="0" y="0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rgbClr val="002060"/>
              </a:solidFill>
              <a:highlight>
                <a:srgbClr val="FFFF00"/>
              </a:highlight>
            </a:rPr>
            <a:t>By the end of this session, the participants will:</a:t>
          </a:r>
          <a:endParaRPr lang="en-US" dirty="0">
            <a:solidFill>
              <a:srgbClr val="002060"/>
            </a:solidFill>
            <a:highlight>
              <a:srgbClr val="FFFF00"/>
            </a:highlight>
          </a:endParaRPr>
        </a:p>
      </dsp:txBody>
      <dsp:txXfrm>
        <a:off x="0" y="0"/>
        <a:ext cx="3789646" cy="810870"/>
      </dsp:txXfrm>
    </dsp:sp>
    <dsp:sp modelId="{BCDDCDB0-47A6-4300-BAB5-67F788801684}">
      <dsp:nvSpPr>
        <dsp:cNvPr id="6" name="Rounded Rectangle 5"/>
        <dsp:cNvSpPr/>
      </dsp:nvSpPr>
      <dsp:spPr bwMode="white">
        <a:xfrm>
          <a:off x="0" y="1013588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013588"/>
        <a:ext cx="4726201" cy="810870"/>
      </dsp:txXfrm>
    </dsp:sp>
    <dsp:sp modelId="{7F5D5D93-9C94-4B61-82BC-F3F16A0E6B4B}">
      <dsp:nvSpPr>
        <dsp:cNvPr id="7" name="Rectangles 6"/>
        <dsp:cNvSpPr/>
      </dsp:nvSpPr>
      <dsp:spPr bwMode="white">
        <a:xfrm>
          <a:off x="245288" y="1196034"/>
          <a:ext cx="445979" cy="445979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45288" y="1196034"/>
        <a:ext cx="445979" cy="445979"/>
      </dsp:txXfrm>
    </dsp:sp>
    <dsp:sp modelId="{45AA2056-13E6-431B-B6FE-2A3A614031A5}">
      <dsp:nvSpPr>
        <dsp:cNvPr id="8" name="Rectangles 7"/>
        <dsp:cNvSpPr/>
      </dsp:nvSpPr>
      <dsp:spPr bwMode="white">
        <a:xfrm>
          <a:off x="936555" y="1013588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Understand Data in the PHC context</a:t>
          </a:r>
          <a:endParaRPr lang="en-US" dirty="0">
            <a:solidFill>
              <a:schemeClr val="tx1"/>
            </a:solidFill>
          </a:endParaRPr>
        </a:p>
      </dsp:txBody>
      <dsp:txXfrm>
        <a:off x="936555" y="1013588"/>
        <a:ext cx="3789646" cy="810870"/>
      </dsp:txXfrm>
    </dsp:sp>
    <dsp:sp modelId="{8E4CBE1F-233F-4C63-9EBB-CB2C581B5B2F}">
      <dsp:nvSpPr>
        <dsp:cNvPr id="9" name="Rounded Rectangle 8"/>
        <dsp:cNvSpPr/>
      </dsp:nvSpPr>
      <dsp:spPr bwMode="white">
        <a:xfrm>
          <a:off x="0" y="2027176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027176"/>
        <a:ext cx="4726201" cy="810870"/>
      </dsp:txXfrm>
    </dsp:sp>
    <dsp:sp modelId="{84494C30-748B-4889-B812-0C9C82F5E7A7}">
      <dsp:nvSpPr>
        <dsp:cNvPr id="10" name="Rectangles 9"/>
        <dsp:cNvSpPr/>
      </dsp:nvSpPr>
      <dsp:spPr bwMode="white">
        <a:xfrm>
          <a:off x="245288" y="2209621"/>
          <a:ext cx="445979" cy="445979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5288" y="2209621"/>
        <a:ext cx="445979" cy="445979"/>
      </dsp:txXfrm>
    </dsp:sp>
    <dsp:sp modelId="{4B51EA5D-EDA8-4AAF-B7D9-DDB5867187AF}">
      <dsp:nvSpPr>
        <dsp:cNvPr id="11" name="Rectangles 10"/>
        <dsp:cNvSpPr/>
      </dsp:nvSpPr>
      <dsp:spPr bwMode="white">
        <a:xfrm>
          <a:off x="936555" y="2027176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Identify common data sources</a:t>
          </a:r>
          <a:endParaRPr lang="en-US" dirty="0">
            <a:solidFill>
              <a:schemeClr val="tx1"/>
            </a:solidFill>
          </a:endParaRPr>
        </a:p>
      </dsp:txBody>
      <dsp:txXfrm>
        <a:off x="936555" y="2027176"/>
        <a:ext cx="3789646" cy="810870"/>
      </dsp:txXfrm>
    </dsp:sp>
    <dsp:sp modelId="{17138F08-0DCC-4E07-B258-5F60FCF629BB}">
      <dsp:nvSpPr>
        <dsp:cNvPr id="12" name="Rounded Rectangle 11"/>
        <dsp:cNvSpPr/>
      </dsp:nvSpPr>
      <dsp:spPr bwMode="white">
        <a:xfrm>
          <a:off x="0" y="3040763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3040763"/>
        <a:ext cx="4726201" cy="810870"/>
      </dsp:txXfrm>
    </dsp:sp>
    <dsp:sp modelId="{C991DA64-47F1-4547-A067-B7229E45CD0E}">
      <dsp:nvSpPr>
        <dsp:cNvPr id="13" name="Rectangles 12"/>
        <dsp:cNvSpPr/>
      </dsp:nvSpPr>
      <dsp:spPr bwMode="white">
        <a:xfrm>
          <a:off x="245288" y="3223209"/>
          <a:ext cx="445979" cy="445979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245288" y="3223209"/>
        <a:ext cx="445979" cy="445979"/>
      </dsp:txXfrm>
    </dsp:sp>
    <dsp:sp modelId="{16C641F0-E302-4893-8045-04401B84D791}">
      <dsp:nvSpPr>
        <dsp:cNvPr id="14" name="Rectangles 13"/>
        <dsp:cNvSpPr/>
      </dsp:nvSpPr>
      <dsp:spPr bwMode="white">
        <a:xfrm>
          <a:off x="936555" y="3040763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Understand collection and entry processes</a:t>
          </a:r>
          <a:endParaRPr lang="en-US" dirty="0">
            <a:solidFill>
              <a:schemeClr val="tx1"/>
            </a:solidFill>
          </a:endParaRPr>
        </a:p>
      </dsp:txBody>
      <dsp:txXfrm>
        <a:off x="936555" y="3040763"/>
        <a:ext cx="3789646" cy="810870"/>
      </dsp:txXfrm>
    </dsp:sp>
    <dsp:sp modelId="{48952996-D0AB-40D1-A869-B76362519943}">
      <dsp:nvSpPr>
        <dsp:cNvPr id="15" name="Rounded Rectangle 14"/>
        <dsp:cNvSpPr/>
      </dsp:nvSpPr>
      <dsp:spPr bwMode="white">
        <a:xfrm>
          <a:off x="0" y="4054351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054351"/>
        <a:ext cx="4726201" cy="810870"/>
      </dsp:txXfrm>
    </dsp:sp>
    <dsp:sp modelId="{96E4835C-68D9-465F-9DD4-667371612DDA}">
      <dsp:nvSpPr>
        <dsp:cNvPr id="16" name="Rectangles 15"/>
        <dsp:cNvSpPr/>
      </dsp:nvSpPr>
      <dsp:spPr bwMode="white">
        <a:xfrm>
          <a:off x="245288" y="4236797"/>
          <a:ext cx="445979" cy="445979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45288" y="4236797"/>
        <a:ext cx="445979" cy="445979"/>
      </dsp:txXfrm>
    </dsp:sp>
    <dsp:sp modelId="{5864F140-11EB-4955-A985-E4EA8E764AF2}">
      <dsp:nvSpPr>
        <dsp:cNvPr id="17" name="Rectangles 16"/>
        <dsp:cNvSpPr/>
      </dsp:nvSpPr>
      <dsp:spPr bwMode="white">
        <a:xfrm>
          <a:off x="936555" y="4054351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Apply interpretation for decision-making</a:t>
          </a:r>
          <a:endParaRPr lang="en-US" dirty="0">
            <a:solidFill>
              <a:schemeClr val="tx1"/>
            </a:solidFill>
          </a:endParaRPr>
        </a:p>
      </dsp:txBody>
      <dsp:txXfrm>
        <a:off x="936555" y="4054351"/>
        <a:ext cx="3789646" cy="810870"/>
      </dsp:txXfrm>
    </dsp:sp>
    <dsp:sp modelId="{DFD76774-8FBC-435C-AC7B-0B271AB753DF}">
      <dsp:nvSpPr>
        <dsp:cNvPr id="18" name="Rounded Rectangle 17"/>
        <dsp:cNvSpPr/>
      </dsp:nvSpPr>
      <dsp:spPr bwMode="white">
        <a:xfrm>
          <a:off x="0" y="5067939"/>
          <a:ext cx="4726201" cy="81087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5067939"/>
        <a:ext cx="4726201" cy="810870"/>
      </dsp:txXfrm>
    </dsp:sp>
    <dsp:sp modelId="{CB0AB474-2A41-461A-8C44-F816A3CD3C54}">
      <dsp:nvSpPr>
        <dsp:cNvPr id="19" name="Rectangles 18"/>
        <dsp:cNvSpPr/>
      </dsp:nvSpPr>
      <dsp:spPr bwMode="white">
        <a:xfrm>
          <a:off x="245288" y="5250385"/>
          <a:ext cx="445979" cy="445979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245288" y="5250385"/>
        <a:ext cx="445979" cy="445979"/>
      </dsp:txXfrm>
    </dsp:sp>
    <dsp:sp modelId="{9A284310-9F5D-4BBE-AA1B-F87F2E116A74}">
      <dsp:nvSpPr>
        <dsp:cNvPr id="20" name="Rectangles 19"/>
        <dsp:cNvSpPr/>
      </dsp:nvSpPr>
      <dsp:spPr bwMode="white">
        <a:xfrm>
          <a:off x="936555" y="5067939"/>
          <a:ext cx="3789646" cy="8108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5817" tIns="85817" rIns="85817" bIns="85817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Apply analytical insights to improve performance</a:t>
          </a:r>
          <a:endParaRPr lang="en-US" dirty="0">
            <a:solidFill>
              <a:schemeClr val="tx1"/>
            </a:solidFill>
          </a:endParaRPr>
        </a:p>
      </dsp:txBody>
      <dsp:txXfrm>
        <a:off x="936555" y="5067939"/>
        <a:ext cx="3789646" cy="810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D6DFBD3A-E01A-4E1C-B321-9CDE2B93C0B6}">
      <dsp:nvSpPr>
        <dsp:cNvPr id="4" name="Rectangles 3"/>
        <dsp:cNvSpPr/>
      </dsp:nvSpPr>
      <dsp:spPr bwMode="white">
        <a:xfrm>
          <a:off x="1645920" y="0"/>
          <a:ext cx="6583680" cy="863733"/>
        </a:xfrm>
        <a:prstGeom prst="rect">
          <a:avLst/>
        </a:prstGeom>
        <a:solidFill>
          <a:srgbClr val="7030A0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741" tIns="219388" rIns="127741" bIns="219388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Define data validation and its importance</a:t>
          </a:r>
        </a:p>
      </dsp:txBody>
      <dsp:txXfrm>
        <a:off x="1645920" y="0"/>
        <a:ext cx="6583680" cy="863733"/>
      </dsp:txXfrm>
    </dsp:sp>
    <dsp:sp modelId="{5FADB013-8234-4BAE-A441-E9E9426F2854}">
      <dsp:nvSpPr>
        <dsp:cNvPr id="3" name="Rectangles 2"/>
        <dsp:cNvSpPr/>
      </dsp:nvSpPr>
      <dsp:spPr bwMode="white">
        <a:xfrm>
          <a:off x="0" y="0"/>
          <a:ext cx="1645920" cy="863733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87096" tIns="85317" rIns="87096" bIns="85317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Define</a:t>
          </a:r>
          <a:endParaRPr>
            <a:solidFill>
              <a:schemeClr val="dk1"/>
            </a:solidFill>
          </a:endParaRPr>
        </a:p>
      </dsp:txBody>
      <dsp:txXfrm>
        <a:off x="0" y="0"/>
        <a:ext cx="1645920" cy="863733"/>
      </dsp:txXfrm>
    </dsp:sp>
    <dsp:sp modelId="{1FDE3510-6FE2-42C7-8CAC-AB0312F07E9D}">
      <dsp:nvSpPr>
        <dsp:cNvPr id="6" name="Rectangles 5"/>
        <dsp:cNvSpPr/>
      </dsp:nvSpPr>
      <dsp:spPr bwMode="white">
        <a:xfrm>
          <a:off x="1645920" y="915557"/>
          <a:ext cx="6583680" cy="863733"/>
        </a:xfrm>
        <a:prstGeom prst="rect">
          <a:avLst/>
        </a:prstGeom>
        <a:solidFill>
          <a:srgbClr val="7030A0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741" tIns="219388" rIns="127741" bIns="219388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Link validation to understanding variation</a:t>
          </a:r>
        </a:p>
      </dsp:txBody>
      <dsp:txXfrm>
        <a:off x="1645920" y="915557"/>
        <a:ext cx="6583680" cy="863733"/>
      </dsp:txXfrm>
    </dsp:sp>
    <dsp:sp modelId="{83AABB92-5ED4-44B6-AB10-3D097F73C65C}">
      <dsp:nvSpPr>
        <dsp:cNvPr id="5" name="Rectangles 4"/>
        <dsp:cNvSpPr/>
      </dsp:nvSpPr>
      <dsp:spPr bwMode="white">
        <a:xfrm>
          <a:off x="0" y="915557"/>
          <a:ext cx="1645920" cy="863733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87096" tIns="85317" rIns="87096" bIns="85317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Link</a:t>
          </a:r>
          <a:endParaRPr>
            <a:solidFill>
              <a:schemeClr val="dk1"/>
            </a:solidFill>
          </a:endParaRPr>
        </a:p>
      </dsp:txBody>
      <dsp:txXfrm>
        <a:off x="0" y="915557"/>
        <a:ext cx="1645920" cy="863733"/>
      </dsp:txXfrm>
    </dsp:sp>
    <dsp:sp modelId="{1CC55079-5C1F-4EFD-B21B-F97638B5B829}">
      <dsp:nvSpPr>
        <dsp:cNvPr id="8" name="Rectangles 7"/>
        <dsp:cNvSpPr/>
      </dsp:nvSpPr>
      <dsp:spPr bwMode="white">
        <a:xfrm>
          <a:off x="1645920" y="1831115"/>
          <a:ext cx="6583680" cy="863733"/>
        </a:xfrm>
        <a:prstGeom prst="rect">
          <a:avLst/>
        </a:prstGeom>
        <a:solidFill>
          <a:srgbClr val="7030A0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741" tIns="219388" rIns="127741" bIns="219388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Identify common data errors and causes</a:t>
          </a:r>
        </a:p>
      </dsp:txBody>
      <dsp:txXfrm>
        <a:off x="1645920" y="1831115"/>
        <a:ext cx="6583680" cy="863733"/>
      </dsp:txXfrm>
    </dsp:sp>
    <dsp:sp modelId="{26623B4B-BA56-4D19-A3DA-0889E182EB4C}">
      <dsp:nvSpPr>
        <dsp:cNvPr id="7" name="Rectangles 6"/>
        <dsp:cNvSpPr/>
      </dsp:nvSpPr>
      <dsp:spPr bwMode="white">
        <a:xfrm>
          <a:off x="0" y="1831115"/>
          <a:ext cx="1645920" cy="863733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87096" tIns="85317" rIns="87096" bIns="85317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Identify</a:t>
          </a:r>
          <a:endParaRPr>
            <a:solidFill>
              <a:schemeClr val="dk1"/>
            </a:solidFill>
          </a:endParaRPr>
        </a:p>
      </dsp:txBody>
      <dsp:txXfrm>
        <a:off x="0" y="1831115"/>
        <a:ext cx="1645920" cy="863733"/>
      </dsp:txXfrm>
    </dsp:sp>
    <dsp:sp modelId="{30B7F773-7C6A-4732-B934-2A5A5819CD8B}">
      <dsp:nvSpPr>
        <dsp:cNvPr id="10" name="Rectangles 9"/>
        <dsp:cNvSpPr/>
      </dsp:nvSpPr>
      <dsp:spPr bwMode="white">
        <a:xfrm>
          <a:off x="1645920" y="2746672"/>
          <a:ext cx="6583680" cy="863733"/>
        </a:xfrm>
        <a:prstGeom prst="rect">
          <a:avLst/>
        </a:prstGeom>
        <a:solidFill>
          <a:srgbClr val="7030A0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741" tIns="219388" rIns="127741" bIns="219388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Describe steps for correcting inaccurate data</a:t>
          </a:r>
        </a:p>
      </dsp:txBody>
      <dsp:txXfrm>
        <a:off x="1645920" y="2746672"/>
        <a:ext cx="6583680" cy="863733"/>
      </dsp:txXfrm>
    </dsp:sp>
    <dsp:sp modelId="{5AFA00AA-97D7-48B7-908D-328E836F1326}">
      <dsp:nvSpPr>
        <dsp:cNvPr id="9" name="Rectangles 8"/>
        <dsp:cNvSpPr/>
      </dsp:nvSpPr>
      <dsp:spPr bwMode="white">
        <a:xfrm>
          <a:off x="0" y="2746672"/>
          <a:ext cx="1645920" cy="863733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87096" tIns="85317" rIns="87096" bIns="85317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Describe</a:t>
          </a:r>
          <a:endParaRPr>
            <a:solidFill>
              <a:schemeClr val="dk1"/>
            </a:solidFill>
          </a:endParaRPr>
        </a:p>
      </dsp:txBody>
      <dsp:txXfrm>
        <a:off x="0" y="2746672"/>
        <a:ext cx="1645920" cy="863733"/>
      </dsp:txXfrm>
    </dsp:sp>
    <dsp:sp modelId="{AEE24EC1-AA4B-4732-9A8D-AD60B40A49D2}">
      <dsp:nvSpPr>
        <dsp:cNvPr id="12" name="Rectangles 11"/>
        <dsp:cNvSpPr/>
      </dsp:nvSpPr>
      <dsp:spPr bwMode="white">
        <a:xfrm>
          <a:off x="1645920" y="3662230"/>
          <a:ext cx="6583680" cy="863733"/>
        </a:xfrm>
        <a:prstGeom prst="rect">
          <a:avLst/>
        </a:prstGeom>
        <a:solidFill>
          <a:srgbClr val="7030A0"/>
        </a:solid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741" tIns="219388" rIns="127741" bIns="219388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Apply validation findings for improved reporting</a:t>
          </a:r>
        </a:p>
      </dsp:txBody>
      <dsp:txXfrm>
        <a:off x="1645920" y="3662230"/>
        <a:ext cx="6583680" cy="863733"/>
      </dsp:txXfrm>
    </dsp:sp>
    <dsp:sp modelId="{71450952-AD8B-4F64-BEAD-9E2D431937BB}">
      <dsp:nvSpPr>
        <dsp:cNvPr id="11" name="Rectangles 10"/>
        <dsp:cNvSpPr/>
      </dsp:nvSpPr>
      <dsp:spPr bwMode="white">
        <a:xfrm>
          <a:off x="0" y="3662230"/>
          <a:ext cx="1645920" cy="863733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87096" tIns="85317" rIns="87096" bIns="85317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dk1"/>
              </a:solidFill>
            </a:rPr>
            <a:t>Apply</a:t>
          </a:r>
          <a:endParaRPr>
            <a:solidFill>
              <a:schemeClr val="dk1"/>
            </a:solidFill>
          </a:endParaRPr>
        </a:p>
      </dsp:txBody>
      <dsp:txXfrm>
        <a:off x="0" y="3662230"/>
        <a:ext cx="1645920" cy="8637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4192805"/>
        <a:chOff x="0" y="0"/>
        <a:chExt cx="8195871" cy="4192805"/>
      </a:xfrm>
    </dsp:grpSpPr>
    <dsp:sp modelId="{2DFBD18D-D9B6-4DC0-B6AC-EC41FD3D5102}">
      <dsp:nvSpPr>
        <dsp:cNvPr id="3" name="Rounded Rectangle 2"/>
        <dsp:cNvSpPr/>
      </dsp:nvSpPr>
      <dsp:spPr bwMode="white">
        <a:xfrm>
          <a:off x="0" y="681331"/>
          <a:ext cx="8195871" cy="1257842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681331"/>
        <a:ext cx="8195871" cy="1257842"/>
      </dsp:txXfrm>
    </dsp:sp>
    <dsp:sp modelId="{AAB810A8-CF51-459D-9AA0-11045B7A7F75}">
      <dsp:nvSpPr>
        <dsp:cNvPr id="4" name="Rectangles 3"/>
        <dsp:cNvSpPr/>
      </dsp:nvSpPr>
      <dsp:spPr bwMode="white">
        <a:xfrm>
          <a:off x="380497" y="964345"/>
          <a:ext cx="691813" cy="69181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80497" y="964345"/>
        <a:ext cx="691813" cy="691813"/>
      </dsp:txXfrm>
    </dsp:sp>
    <dsp:sp modelId="{EFDFF7B2-2026-4EE1-899C-83C473DB65AC}">
      <dsp:nvSpPr>
        <dsp:cNvPr id="5" name="Rectangles 4"/>
        <dsp:cNvSpPr/>
      </dsp:nvSpPr>
      <dsp:spPr bwMode="white">
        <a:xfrm>
          <a:off x="1452807" y="681331"/>
          <a:ext cx="6743064" cy="125784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3121" tIns="133121" rIns="133121" bIns="133121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bg1"/>
              </a:solidFill>
            </a:rPr>
            <a:t>Variation shows differences; validation confirms if those differences are real.</a:t>
          </a:r>
          <a:endParaRPr>
            <a:solidFill>
              <a:schemeClr val="bg1"/>
            </a:solidFill>
          </a:endParaRPr>
        </a:p>
      </dsp:txBody>
      <dsp:txXfrm>
        <a:off x="1452807" y="681331"/>
        <a:ext cx="6743064" cy="1257842"/>
      </dsp:txXfrm>
    </dsp:sp>
    <dsp:sp modelId="{58C3C017-8EA3-44AB-A867-26A8E5DC6217}">
      <dsp:nvSpPr>
        <dsp:cNvPr id="6" name="Rounded Rectangle 5"/>
        <dsp:cNvSpPr/>
      </dsp:nvSpPr>
      <dsp:spPr bwMode="white">
        <a:xfrm>
          <a:off x="0" y="2253633"/>
          <a:ext cx="8195871" cy="1257842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2253633"/>
        <a:ext cx="8195871" cy="1257842"/>
      </dsp:txXfrm>
    </dsp:sp>
    <dsp:sp modelId="{8C8B6DE8-A19C-42FF-89EE-FA8B184124E2}">
      <dsp:nvSpPr>
        <dsp:cNvPr id="7" name="Rectangles 6"/>
        <dsp:cNvSpPr/>
      </dsp:nvSpPr>
      <dsp:spPr bwMode="white">
        <a:xfrm>
          <a:off x="380497" y="2536647"/>
          <a:ext cx="691813" cy="69181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80497" y="2536647"/>
        <a:ext cx="691813" cy="691813"/>
      </dsp:txXfrm>
    </dsp:sp>
    <dsp:sp modelId="{1C4807EF-0F50-4E72-8DF6-6D8FBD56BD48}">
      <dsp:nvSpPr>
        <dsp:cNvPr id="8" name="Rectangles 7"/>
        <dsp:cNvSpPr/>
      </dsp:nvSpPr>
      <dsp:spPr bwMode="white">
        <a:xfrm>
          <a:off x="1452807" y="2253633"/>
          <a:ext cx="6743064" cy="125784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3121" tIns="133121" rIns="133121" bIns="133121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bg1"/>
              </a:solidFill>
            </a:rPr>
            <a:t>Validation helps separate genuine change from reporting errors.</a:t>
          </a:r>
          <a:endParaRPr>
            <a:solidFill>
              <a:schemeClr val="bg1"/>
            </a:solidFill>
          </a:endParaRPr>
        </a:p>
      </dsp:txBody>
      <dsp:txXfrm>
        <a:off x="1452807" y="2253633"/>
        <a:ext cx="6743064" cy="12578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591050" cy="5184565"/>
        <a:chOff x="0" y="0"/>
        <a:chExt cx="4591050" cy="5184565"/>
      </a:xfrm>
    </dsp:grpSpPr>
    <dsp:sp modelId="{EAB3AF95-D800-4B74-AD39-528356DA9FE4}">
      <dsp:nvSpPr>
        <dsp:cNvPr id="3" name="Straight Connector 2"/>
        <dsp:cNvSpPr/>
      </dsp:nvSpPr>
      <dsp:spPr bwMode="white">
        <a:xfrm>
          <a:off x="0" y="0"/>
          <a:ext cx="4591050" cy="0"/>
        </a:xfrm>
        <a:prstGeom prst="line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4591050" cy="0"/>
      </dsp:txXfrm>
    </dsp:sp>
    <dsp:sp modelId="{779A531C-8C90-4DF5-A6D5-ED589438A2D7}">
      <dsp:nvSpPr>
        <dsp:cNvPr id="4" name="Rectangles 3"/>
        <dsp:cNvSpPr/>
      </dsp:nvSpPr>
      <dsp:spPr bwMode="white">
        <a:xfrm>
          <a:off x="0" y="0"/>
          <a:ext cx="4591050" cy="172818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t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Data validation ensures information is accurate, consistent, and complete</a:t>
          </a:r>
          <a:endParaRPr>
            <a:solidFill>
              <a:schemeClr val="tx1"/>
            </a:solidFill>
          </a:endParaRPr>
        </a:p>
      </dsp:txBody>
      <dsp:txXfrm>
        <a:off x="0" y="0"/>
        <a:ext cx="4591050" cy="1728188"/>
      </dsp:txXfrm>
    </dsp:sp>
    <dsp:sp modelId="{44BCD832-7B4D-4245-B5E3-0B9BFAC5A16B}">
      <dsp:nvSpPr>
        <dsp:cNvPr id="5" name="Straight Connector 4"/>
        <dsp:cNvSpPr/>
      </dsp:nvSpPr>
      <dsp:spPr bwMode="white">
        <a:xfrm>
          <a:off x="0" y="1728188"/>
          <a:ext cx="4591050" cy="0"/>
        </a:xfrm>
        <a:prstGeom prst="line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728188"/>
        <a:ext cx="4591050" cy="0"/>
      </dsp:txXfrm>
    </dsp:sp>
    <dsp:sp modelId="{2B814A80-B928-4460-B4B3-5DFDD6B79C96}">
      <dsp:nvSpPr>
        <dsp:cNvPr id="6" name="Rectangles 5"/>
        <dsp:cNvSpPr/>
      </dsp:nvSpPr>
      <dsp:spPr bwMode="white">
        <a:xfrm>
          <a:off x="0" y="1728188"/>
          <a:ext cx="4591050" cy="172818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t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Data Validation occurs at facility, district, county, and national levels</a:t>
          </a:r>
          <a:endParaRPr>
            <a:solidFill>
              <a:schemeClr val="tx1"/>
            </a:solidFill>
          </a:endParaRPr>
        </a:p>
      </dsp:txBody>
      <dsp:txXfrm>
        <a:off x="0" y="1728188"/>
        <a:ext cx="4591050" cy="1728188"/>
      </dsp:txXfrm>
    </dsp:sp>
    <dsp:sp modelId="{2592C388-3BE5-4B90-8A87-138FE2A8607F}">
      <dsp:nvSpPr>
        <dsp:cNvPr id="7" name="Straight Connector 6"/>
        <dsp:cNvSpPr/>
      </dsp:nvSpPr>
      <dsp:spPr bwMode="white">
        <a:xfrm>
          <a:off x="0" y="3456377"/>
          <a:ext cx="4591050" cy="0"/>
        </a:xfrm>
        <a:prstGeom prst="line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456377"/>
        <a:ext cx="4591050" cy="0"/>
      </dsp:txXfrm>
    </dsp:sp>
    <dsp:sp modelId="{F46CDAB1-5C6F-4CCF-A6A7-EB608FD6EA9A}">
      <dsp:nvSpPr>
        <dsp:cNvPr id="8" name="Rectangles 7"/>
        <dsp:cNvSpPr/>
      </dsp:nvSpPr>
      <dsp:spPr bwMode="white">
        <a:xfrm>
          <a:off x="0" y="3456377"/>
          <a:ext cx="4591050" cy="172818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250" tIns="95250" rIns="95250" bIns="95250" anchor="t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1" dirty="0">
              <a:solidFill>
                <a:srgbClr val="0070C0"/>
              </a:solidFill>
            </a:rPr>
            <a:t>Data Validation Example: Check if total deliveries from DHIS2 matches HMIS +Facility Register + Patient Chart  </a:t>
          </a:r>
          <a:endParaRPr>
            <a:solidFill>
              <a:schemeClr val="tx1"/>
            </a:solidFill>
          </a:endParaRPr>
        </a:p>
      </dsp:txBody>
      <dsp:txXfrm>
        <a:off x="0" y="3456377"/>
        <a:ext cx="4591050" cy="1728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4F418B77-CD19-4A00-864A-147E57B8A69D}">
      <dsp:nvSpPr>
        <dsp:cNvPr id="3" name="Rounded Rectangle 2"/>
        <dsp:cNvSpPr/>
      </dsp:nvSpPr>
      <dsp:spPr bwMode="white">
        <a:xfrm>
          <a:off x="0" y="50561"/>
          <a:ext cx="8229600" cy="101981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0" tIns="152400" rIns="152400" bIns="15240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Internal: OPD totals vs. breakdowns</a:t>
          </a:r>
        </a:p>
      </dsp:txBody>
      <dsp:txXfrm>
        <a:off x="0" y="50561"/>
        <a:ext cx="8229600" cy="1019810"/>
      </dsp:txXfrm>
    </dsp:sp>
    <dsp:sp modelId="{521912DA-4BEF-409F-B9C6-6C5998313C75}">
      <dsp:nvSpPr>
        <dsp:cNvPr id="4" name="Rounded Rectangle 3"/>
        <dsp:cNvSpPr/>
      </dsp:nvSpPr>
      <dsp:spPr bwMode="white">
        <a:xfrm>
          <a:off x="0" y="1185571"/>
          <a:ext cx="8229600" cy="101981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0" tIns="152400" rIns="152400" bIns="15240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Cross-tool: Register vs. HMIS/DHIS2</a:t>
          </a:r>
        </a:p>
      </dsp:txBody>
      <dsp:txXfrm>
        <a:off x="0" y="1185571"/>
        <a:ext cx="8229600" cy="1019810"/>
      </dsp:txXfrm>
    </dsp:sp>
    <dsp:sp modelId="{120BDAE1-012B-4165-954E-31BBEEC26879}">
      <dsp:nvSpPr>
        <dsp:cNvPr id="5" name="Rounded Rectangle 4"/>
        <dsp:cNvSpPr/>
      </dsp:nvSpPr>
      <dsp:spPr bwMode="white">
        <a:xfrm>
          <a:off x="0" y="2320582"/>
          <a:ext cx="8229600" cy="101981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0" tIns="152400" rIns="152400" bIns="15240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Logical: ANC1 &gt; ANC4</a:t>
          </a:r>
        </a:p>
      </dsp:txBody>
      <dsp:txXfrm>
        <a:off x="0" y="2320582"/>
        <a:ext cx="8229600" cy="1019810"/>
      </dsp:txXfrm>
    </dsp:sp>
    <dsp:sp modelId="{1E04D186-CEB2-4BB1-A5D0-C99AAB1503DD}">
      <dsp:nvSpPr>
        <dsp:cNvPr id="6" name="Rounded Rectangle 5"/>
        <dsp:cNvSpPr/>
      </dsp:nvSpPr>
      <dsp:spPr bwMode="white">
        <a:xfrm>
          <a:off x="0" y="3455592"/>
          <a:ext cx="8229600" cy="101981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0" tIns="152400" rIns="152400" bIns="15240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Temporal: Unusual jumps or drops</a:t>
          </a:r>
        </a:p>
      </dsp:txBody>
      <dsp:txXfrm>
        <a:off x="0" y="3455592"/>
        <a:ext cx="8229600" cy="10198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15300" cy="3733799"/>
        <a:chOff x="0" y="0"/>
        <a:chExt cx="8115300" cy="3733799"/>
      </a:xfrm>
    </dsp:grpSpPr>
    <dsp:sp modelId="{2FFF5C40-57EC-4DFE-B703-6B565DA49EF3}">
      <dsp:nvSpPr>
        <dsp:cNvPr id="3" name="Rectangles 2"/>
        <dsp:cNvSpPr/>
      </dsp:nvSpPr>
      <dsp:spPr bwMode="white">
        <a:xfrm>
          <a:off x="-25" y="218466"/>
          <a:ext cx="2536054" cy="1521633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Missing entries</a:t>
          </a:r>
        </a:p>
      </dsp:txBody>
      <dsp:txXfrm>
        <a:off x="-25" y="218466"/>
        <a:ext cx="2536054" cy="1521633"/>
      </dsp:txXfrm>
    </dsp:sp>
    <dsp:sp modelId="{EDA54DE4-D8C4-4715-B384-398108AFE70E}">
      <dsp:nvSpPr>
        <dsp:cNvPr id="4" name="Rectangles 3"/>
        <dsp:cNvSpPr/>
      </dsp:nvSpPr>
      <dsp:spPr bwMode="white">
        <a:xfrm>
          <a:off x="2789635" y="218466"/>
          <a:ext cx="2536054" cy="1521633"/>
        </a:xfrm>
        <a:prstGeom prst="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Transcription mistakes</a:t>
          </a:r>
        </a:p>
      </dsp:txBody>
      <dsp:txXfrm>
        <a:off x="2789635" y="218466"/>
        <a:ext cx="2536054" cy="1521633"/>
      </dsp:txXfrm>
    </dsp:sp>
    <dsp:sp modelId="{6E1C9724-A09E-4006-91DF-27FFAFE674C7}">
      <dsp:nvSpPr>
        <dsp:cNvPr id="5" name="Rectangles 4"/>
        <dsp:cNvSpPr/>
      </dsp:nvSpPr>
      <dsp:spPr bwMode="white">
        <a:xfrm>
          <a:off x="5579295" y="218466"/>
          <a:ext cx="2536054" cy="1521633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Wrong indicator classification</a:t>
          </a:r>
        </a:p>
      </dsp:txBody>
      <dsp:txXfrm>
        <a:off x="5579295" y="218466"/>
        <a:ext cx="2536054" cy="1521633"/>
      </dsp:txXfrm>
    </dsp:sp>
    <dsp:sp modelId="{30B3D9CB-217F-47D4-BC47-61C750881D1B}">
      <dsp:nvSpPr>
        <dsp:cNvPr id="6" name="Rectangles 5"/>
        <dsp:cNvSpPr/>
      </dsp:nvSpPr>
      <dsp:spPr bwMode="white">
        <a:xfrm>
          <a:off x="1394801" y="1993700"/>
          <a:ext cx="2536054" cy="1521633"/>
        </a:xfrm>
        <a:prstGeom prst="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Late reports</a:t>
          </a:r>
        </a:p>
      </dsp:txBody>
      <dsp:txXfrm>
        <a:off x="1394801" y="1993700"/>
        <a:ext cx="2536054" cy="1521633"/>
      </dsp:txXfrm>
    </dsp:sp>
    <dsp:sp modelId="{834E0F78-FAF9-4375-A97B-82F1EE103CEB}">
      <dsp:nvSpPr>
        <dsp:cNvPr id="7" name="Rectangles 6"/>
        <dsp:cNvSpPr/>
      </dsp:nvSpPr>
      <dsp:spPr bwMode="white">
        <a:xfrm>
          <a:off x="4184461" y="1993700"/>
          <a:ext cx="2536054" cy="1521633"/>
        </a:xfrm>
        <a:prstGeom prst="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Data input mistakes on HMIS form or DHIS2/Excel</a:t>
          </a:r>
        </a:p>
      </dsp:txBody>
      <dsp:txXfrm>
        <a:off x="4184461" y="1993700"/>
        <a:ext cx="2536054" cy="15216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000124" cy="5453920"/>
        <a:chOff x="0" y="0"/>
        <a:chExt cx="5000124" cy="5453920"/>
      </a:xfrm>
    </dsp:grpSpPr>
    <dsp:sp modelId="{9F6F4D91-BEB7-4061-9F72-8BF8EF09B415}">
      <dsp:nvSpPr>
        <dsp:cNvPr id="3" name="Rounded Rectangle 2"/>
        <dsp:cNvSpPr/>
      </dsp:nvSpPr>
      <dsp:spPr bwMode="white">
        <a:xfrm>
          <a:off x="0" y="266018"/>
          <a:ext cx="5000124" cy="104584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156210" tIns="156210" rIns="156210" bIns="15621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Steps:</a:t>
          </a:r>
        </a:p>
      </dsp:txBody>
      <dsp:txXfrm>
        <a:off x="0" y="266018"/>
        <a:ext cx="5000124" cy="1045845"/>
      </dsp:txXfrm>
    </dsp:sp>
    <dsp:sp modelId="{67E0B21E-8653-4C93-A003-5C080B9F9DF5}">
      <dsp:nvSpPr>
        <dsp:cNvPr id="4" name="Rectangles 3"/>
        <dsp:cNvSpPr/>
      </dsp:nvSpPr>
      <dsp:spPr bwMode="white">
        <a:xfrm>
          <a:off x="0" y="1311863"/>
          <a:ext cx="5000124" cy="387604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58753" tIns="52070" rIns="291592" bIns="52070" anchor="t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+mj-lt"/>
            <a:buChar char="•"/>
          </a:pPr>
          <a:r>
            <a:rPr lang="en-US" dirty="0">
              <a:solidFill>
                <a:schemeClr val="tx1"/>
              </a:solidFill>
            </a:rPr>
            <a:t>Identify issue</a:t>
          </a:r>
          <a:endParaRPr lang="en-US" dirty="0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+mj-lt"/>
            <a:buChar char="•"/>
          </a:pPr>
          <a:r>
            <a:rPr lang="en-US" dirty="0">
              <a:solidFill>
                <a:schemeClr val="tx1"/>
              </a:solidFill>
            </a:rPr>
            <a:t>Verify with source register</a:t>
          </a:r>
          <a:endParaRPr lang="en-US" dirty="0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+mj-lt"/>
            <a:buChar char="•"/>
          </a:pPr>
          <a:r>
            <a:rPr lang="en-US" dirty="0">
              <a:solidFill>
                <a:schemeClr val="tx1"/>
              </a:solidFill>
            </a:rPr>
            <a:t>Work  with registrar or data clerk</a:t>
          </a:r>
          <a:endParaRPr lang="en-US" dirty="0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+mj-lt"/>
            <a:buChar char="•"/>
          </a:pPr>
          <a:r>
            <a:rPr lang="en-US" dirty="0">
              <a:solidFill>
                <a:schemeClr val="tx1"/>
              </a:solidFill>
            </a:rPr>
            <a:t>Correct using official channels</a:t>
          </a:r>
          <a:endParaRPr lang="en-US" dirty="0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+mj-lt"/>
            <a:buChar char="•"/>
          </a:pPr>
          <a:r>
            <a:rPr lang="en-US" dirty="0">
              <a:solidFill>
                <a:schemeClr val="tx1"/>
              </a:solidFill>
            </a:rPr>
            <a:t>Document changes</a:t>
          </a:r>
          <a:endParaRPr>
            <a:solidFill>
              <a:schemeClr val="tx1"/>
            </a:solidFill>
          </a:endParaRPr>
        </a:p>
      </dsp:txBody>
      <dsp:txXfrm>
        <a:off x="0" y="1311863"/>
        <a:ext cx="5000124" cy="38760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5EF40FD9-56BB-4075-9127-7412E60FB252}">
      <dsp:nvSpPr>
        <dsp:cNvPr id="3" name="Rounded Rectangle 2"/>
        <dsp:cNvSpPr/>
      </dsp:nvSpPr>
      <dsp:spPr bwMode="white">
        <a:xfrm>
          <a:off x="0" y="0"/>
          <a:ext cx="8229600" cy="952834"/>
        </a:xfrm>
        <a:prstGeom prst="roundRect">
          <a:avLst>
            <a:gd name="adj" fmla="val 10000"/>
          </a:avLst>
        </a:prstGeom>
        <a:ln>
          <a:solidFill>
            <a:srgbClr val="7030A0"/>
          </a:solidFill>
        </a:ln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8229600" cy="952834"/>
      </dsp:txXfrm>
    </dsp:sp>
    <dsp:sp modelId="{0F79220A-E98A-49A4-B613-9244A95361DC}">
      <dsp:nvSpPr>
        <dsp:cNvPr id="4" name="Rectangles 3"/>
        <dsp:cNvSpPr/>
      </dsp:nvSpPr>
      <dsp:spPr bwMode="white">
        <a:xfrm>
          <a:off x="288232" y="214388"/>
          <a:ext cx="524059" cy="524059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8232" y="214388"/>
        <a:ext cx="524059" cy="524059"/>
      </dsp:txXfrm>
    </dsp:sp>
    <dsp:sp modelId="{B2E316D8-BF37-445E-A260-3346CA90594C}">
      <dsp:nvSpPr>
        <dsp:cNvPr id="5" name="Rectangles 4"/>
        <dsp:cNvSpPr/>
      </dsp:nvSpPr>
      <dsp:spPr bwMode="white">
        <a:xfrm>
          <a:off x="1100524" y="0"/>
          <a:ext cx="7129076" cy="952834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0841" tIns="100841" rIns="100841" bIns="100841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Validation ensures data reliability</a:t>
          </a:r>
          <a:endParaRPr>
            <a:solidFill>
              <a:schemeClr val="tx1"/>
            </a:solidFill>
          </a:endParaRPr>
        </a:p>
      </dsp:txBody>
      <dsp:txXfrm>
        <a:off x="1100524" y="0"/>
        <a:ext cx="7129076" cy="952834"/>
      </dsp:txXfrm>
    </dsp:sp>
    <dsp:sp modelId="{47A82374-A04F-4059-98D4-ACDA997A2001}">
      <dsp:nvSpPr>
        <dsp:cNvPr id="6" name="Rounded Rectangle 5"/>
        <dsp:cNvSpPr/>
      </dsp:nvSpPr>
      <dsp:spPr bwMode="white">
        <a:xfrm>
          <a:off x="0" y="1191043"/>
          <a:ext cx="8229600" cy="952834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1191043"/>
        <a:ext cx="8229600" cy="952834"/>
      </dsp:txXfrm>
    </dsp:sp>
    <dsp:sp modelId="{491437D4-8B39-4AB3-8FB1-5D477777E623}">
      <dsp:nvSpPr>
        <dsp:cNvPr id="7" name="Rectangles 6"/>
        <dsp:cNvSpPr/>
      </dsp:nvSpPr>
      <dsp:spPr bwMode="white">
        <a:xfrm>
          <a:off x="288232" y="1405431"/>
          <a:ext cx="524059" cy="524059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8232" y="1405431"/>
        <a:ext cx="524059" cy="524059"/>
      </dsp:txXfrm>
    </dsp:sp>
    <dsp:sp modelId="{119CA20D-C673-463C-852D-DCB2EAB41BAB}">
      <dsp:nvSpPr>
        <dsp:cNvPr id="8" name="Rectangles 7"/>
        <dsp:cNvSpPr/>
      </dsp:nvSpPr>
      <dsp:spPr bwMode="white">
        <a:xfrm>
          <a:off x="1100524" y="1191043"/>
          <a:ext cx="7129076" cy="952834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0841" tIns="100841" rIns="100841" bIns="100841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Builds trust in reports</a:t>
          </a:r>
          <a:endParaRPr>
            <a:solidFill>
              <a:schemeClr val="tx1"/>
            </a:solidFill>
          </a:endParaRPr>
        </a:p>
      </dsp:txBody>
      <dsp:txXfrm>
        <a:off x="1100524" y="1191043"/>
        <a:ext cx="7129076" cy="952834"/>
      </dsp:txXfrm>
    </dsp:sp>
    <dsp:sp modelId="{D2C41A7A-5FBA-4FD1-A150-45C1E5890022}">
      <dsp:nvSpPr>
        <dsp:cNvPr id="9" name="Rounded Rectangle 8"/>
        <dsp:cNvSpPr/>
      </dsp:nvSpPr>
      <dsp:spPr bwMode="white">
        <a:xfrm>
          <a:off x="0" y="2382086"/>
          <a:ext cx="8229600" cy="952834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2382086"/>
        <a:ext cx="8229600" cy="952834"/>
      </dsp:txXfrm>
    </dsp:sp>
    <dsp:sp modelId="{798E5038-DF36-4257-A9C6-03084FF4AECB}">
      <dsp:nvSpPr>
        <dsp:cNvPr id="10" name="Rectangles 9"/>
        <dsp:cNvSpPr/>
      </dsp:nvSpPr>
      <dsp:spPr bwMode="white">
        <a:xfrm>
          <a:off x="288232" y="2596474"/>
          <a:ext cx="524059" cy="524059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8232" y="2596474"/>
        <a:ext cx="524059" cy="524059"/>
      </dsp:txXfrm>
    </dsp:sp>
    <dsp:sp modelId="{93FEE7B2-1AC6-464C-8316-4D19325CA420}">
      <dsp:nvSpPr>
        <dsp:cNvPr id="11" name="Rectangles 10"/>
        <dsp:cNvSpPr/>
      </dsp:nvSpPr>
      <dsp:spPr bwMode="white">
        <a:xfrm>
          <a:off x="1100524" y="2382086"/>
          <a:ext cx="7129076" cy="952834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0841" tIns="100841" rIns="100841" bIns="100841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Detect and correct inaccuracies early</a:t>
          </a:r>
          <a:endParaRPr>
            <a:solidFill>
              <a:schemeClr val="tx1"/>
            </a:solidFill>
          </a:endParaRPr>
        </a:p>
      </dsp:txBody>
      <dsp:txXfrm>
        <a:off x="1100524" y="2382086"/>
        <a:ext cx="7129076" cy="952834"/>
      </dsp:txXfrm>
    </dsp:sp>
    <dsp:sp modelId="{C550A902-A5B6-491E-9649-D8E7BC14EB3F}">
      <dsp:nvSpPr>
        <dsp:cNvPr id="12" name="Rounded Rectangle 11"/>
        <dsp:cNvSpPr/>
      </dsp:nvSpPr>
      <dsp:spPr bwMode="white">
        <a:xfrm>
          <a:off x="0" y="3573129"/>
          <a:ext cx="8229600" cy="952834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3573129"/>
        <a:ext cx="8229600" cy="952834"/>
      </dsp:txXfrm>
    </dsp:sp>
    <dsp:sp modelId="{5D663FD7-5730-4CC9-B8A7-8D4EBE34C58E}">
      <dsp:nvSpPr>
        <dsp:cNvPr id="13" name="Rectangles 12"/>
        <dsp:cNvSpPr/>
      </dsp:nvSpPr>
      <dsp:spPr bwMode="white">
        <a:xfrm>
          <a:off x="288232" y="3787516"/>
          <a:ext cx="524059" cy="524059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8232" y="3787516"/>
        <a:ext cx="524059" cy="524059"/>
      </dsp:txXfrm>
    </dsp:sp>
    <dsp:sp modelId="{CF824403-C5CB-44AE-928D-11215B8045E1}">
      <dsp:nvSpPr>
        <dsp:cNvPr id="14" name="Rectangles 13"/>
        <dsp:cNvSpPr/>
      </dsp:nvSpPr>
      <dsp:spPr bwMode="white">
        <a:xfrm>
          <a:off x="1100524" y="3573129"/>
          <a:ext cx="7129076" cy="952834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00841" tIns="100841" rIns="100841" bIns="100841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Improves both data and service delivery</a:t>
          </a:r>
          <a:endParaRPr>
            <a:solidFill>
              <a:schemeClr val="tx1"/>
            </a:solidFill>
          </a:endParaRPr>
        </a:p>
      </dsp:txBody>
      <dsp:txXfrm>
        <a:off x="1100524" y="3573129"/>
        <a:ext cx="7129076" cy="952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86700" cy="4352544"/>
        <a:chOff x="0" y="0"/>
        <a:chExt cx="7886700" cy="4352544"/>
      </a:xfrm>
    </dsp:grpSpPr>
    <dsp:sp modelId="{0718DD90-171B-4E45-B274-C9CCB4E123E2}">
      <dsp:nvSpPr>
        <dsp:cNvPr id="3" name="Rounded Rectangle 2"/>
        <dsp:cNvSpPr/>
      </dsp:nvSpPr>
      <dsp:spPr bwMode="white">
        <a:xfrm>
          <a:off x="0" y="0"/>
          <a:ext cx="7886700" cy="72542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0"/>
        <a:ext cx="7886700" cy="725424"/>
      </dsp:txXfrm>
    </dsp:sp>
    <dsp:sp modelId="{34243BDB-9297-4E8A-9F2E-B836A133DDBA}">
      <dsp:nvSpPr>
        <dsp:cNvPr id="4" name="Rectangles 3"/>
        <dsp:cNvSpPr/>
      </dsp:nvSpPr>
      <dsp:spPr bwMode="white">
        <a:xfrm>
          <a:off x="219441" y="163220"/>
          <a:ext cx="398983" cy="39898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19441" y="163220"/>
        <a:ext cx="398983" cy="398983"/>
      </dsp:txXfrm>
    </dsp:sp>
    <dsp:sp modelId="{C32BA447-AE09-43D9-96BA-C506D38C078D}">
      <dsp:nvSpPr>
        <dsp:cNvPr id="5" name="Rectangles 4"/>
        <dsp:cNvSpPr/>
      </dsp:nvSpPr>
      <dsp:spPr bwMode="white">
        <a:xfrm>
          <a:off x="837865" y="0"/>
          <a:ext cx="7048835" cy="7254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774" tIns="76774" rIns="76774" bIns="76774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Define qualitative data and its relevance in PHC</a:t>
          </a:r>
          <a:endParaRPr>
            <a:solidFill>
              <a:schemeClr val="bg1"/>
            </a:solidFill>
          </a:endParaRPr>
        </a:p>
      </dsp:txBody>
      <dsp:txXfrm>
        <a:off x="837865" y="0"/>
        <a:ext cx="7048835" cy="725424"/>
      </dsp:txXfrm>
    </dsp:sp>
    <dsp:sp modelId="{C1F95318-A282-460C-83D3-FC3BEC021223}">
      <dsp:nvSpPr>
        <dsp:cNvPr id="6" name="Rounded Rectangle 5"/>
        <dsp:cNvSpPr/>
      </dsp:nvSpPr>
      <dsp:spPr bwMode="white">
        <a:xfrm>
          <a:off x="0" y="906780"/>
          <a:ext cx="7886700" cy="72542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906780"/>
        <a:ext cx="7886700" cy="725424"/>
      </dsp:txXfrm>
    </dsp:sp>
    <dsp:sp modelId="{18DA3151-95AE-4E42-9275-5A977D77E272}">
      <dsp:nvSpPr>
        <dsp:cNvPr id="7" name="Rectangles 6"/>
        <dsp:cNvSpPr/>
      </dsp:nvSpPr>
      <dsp:spPr bwMode="white">
        <a:xfrm>
          <a:off x="219441" y="1070000"/>
          <a:ext cx="398983" cy="39898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19441" y="1070000"/>
        <a:ext cx="398983" cy="398983"/>
      </dsp:txXfrm>
    </dsp:sp>
    <dsp:sp modelId="{E58F5FF5-37D5-4891-A5D0-6C26F0FF9912}">
      <dsp:nvSpPr>
        <dsp:cNvPr id="8" name="Rectangles 7"/>
        <dsp:cNvSpPr/>
      </dsp:nvSpPr>
      <dsp:spPr bwMode="white">
        <a:xfrm>
          <a:off x="837865" y="906780"/>
          <a:ext cx="7048835" cy="7254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774" tIns="76774" rIns="76774" bIns="76774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Identify sources of qualitative information</a:t>
          </a:r>
          <a:endParaRPr>
            <a:solidFill>
              <a:schemeClr val="bg1"/>
            </a:solidFill>
          </a:endParaRPr>
        </a:p>
      </dsp:txBody>
      <dsp:txXfrm>
        <a:off x="837865" y="906780"/>
        <a:ext cx="7048835" cy="725424"/>
      </dsp:txXfrm>
    </dsp:sp>
    <dsp:sp modelId="{1FD4735C-5B5D-45D4-8E9E-91BE4E95601C}">
      <dsp:nvSpPr>
        <dsp:cNvPr id="9" name="Rounded Rectangle 8"/>
        <dsp:cNvSpPr/>
      </dsp:nvSpPr>
      <dsp:spPr bwMode="white">
        <a:xfrm>
          <a:off x="0" y="1813560"/>
          <a:ext cx="7886700" cy="72542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0" y="1813560"/>
        <a:ext cx="7886700" cy="725424"/>
      </dsp:txXfrm>
    </dsp:sp>
    <dsp:sp modelId="{C9C12F6F-7603-4079-B0F3-BA85E55A1CD8}">
      <dsp:nvSpPr>
        <dsp:cNvPr id="10" name="Rectangles 9"/>
        <dsp:cNvSpPr/>
      </dsp:nvSpPr>
      <dsp:spPr bwMode="white">
        <a:xfrm>
          <a:off x="219441" y="1976780"/>
          <a:ext cx="398983" cy="398983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19441" y="1976780"/>
        <a:ext cx="398983" cy="398983"/>
      </dsp:txXfrm>
    </dsp:sp>
    <dsp:sp modelId="{9452A0E5-D9BD-4593-A258-FF11636E5535}">
      <dsp:nvSpPr>
        <dsp:cNvPr id="11" name="Rectangles 10"/>
        <dsp:cNvSpPr/>
      </dsp:nvSpPr>
      <dsp:spPr bwMode="white">
        <a:xfrm>
          <a:off x="837865" y="1813560"/>
          <a:ext cx="7048835" cy="7254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774" tIns="76774" rIns="76774" bIns="76774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Organize and analyze qualitative data using simple tools</a:t>
          </a:r>
          <a:endParaRPr>
            <a:solidFill>
              <a:schemeClr val="bg1"/>
            </a:solidFill>
          </a:endParaRPr>
        </a:p>
      </dsp:txBody>
      <dsp:txXfrm>
        <a:off x="837865" y="1813560"/>
        <a:ext cx="7048835" cy="725424"/>
      </dsp:txXfrm>
    </dsp:sp>
    <dsp:sp modelId="{B949D58A-2EAC-4CF7-8DB1-B68DA6C7849B}">
      <dsp:nvSpPr>
        <dsp:cNvPr id="12" name="Rounded Rectangle 11"/>
        <dsp:cNvSpPr/>
      </dsp:nvSpPr>
      <dsp:spPr bwMode="white">
        <a:xfrm>
          <a:off x="0" y="2720340"/>
          <a:ext cx="7886700" cy="72542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/>
      </dsp:style>
      <dsp:txXfrm>
        <a:off x="0" y="2720340"/>
        <a:ext cx="7886700" cy="725424"/>
      </dsp:txXfrm>
    </dsp:sp>
    <dsp:sp modelId="{210E7299-88AA-42A0-8956-2EE96955D6F9}">
      <dsp:nvSpPr>
        <dsp:cNvPr id="13" name="Rectangles 12"/>
        <dsp:cNvSpPr/>
      </dsp:nvSpPr>
      <dsp:spPr bwMode="white">
        <a:xfrm>
          <a:off x="219441" y="2883560"/>
          <a:ext cx="398983" cy="398983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19441" y="2883560"/>
        <a:ext cx="398983" cy="398983"/>
      </dsp:txXfrm>
    </dsp:sp>
    <dsp:sp modelId="{64790BF8-0AA4-471B-B0C2-21B09C94DCF8}">
      <dsp:nvSpPr>
        <dsp:cNvPr id="14" name="Rectangles 13"/>
        <dsp:cNvSpPr/>
      </dsp:nvSpPr>
      <dsp:spPr bwMode="white">
        <a:xfrm>
          <a:off x="837865" y="2720340"/>
          <a:ext cx="7048835" cy="7254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774" tIns="76774" rIns="76774" bIns="76774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Visualize findings using Word Clouds and tables</a:t>
          </a:r>
          <a:endParaRPr>
            <a:solidFill>
              <a:schemeClr val="bg1"/>
            </a:solidFill>
          </a:endParaRPr>
        </a:p>
      </dsp:txBody>
      <dsp:txXfrm>
        <a:off x="837865" y="2720340"/>
        <a:ext cx="7048835" cy="725424"/>
      </dsp:txXfrm>
    </dsp:sp>
    <dsp:sp modelId="{360EB05E-0137-484E-B2AC-DDAE146E0C30}">
      <dsp:nvSpPr>
        <dsp:cNvPr id="15" name="Rounded Rectangle 14"/>
        <dsp:cNvSpPr/>
      </dsp:nvSpPr>
      <dsp:spPr bwMode="white">
        <a:xfrm>
          <a:off x="0" y="3627120"/>
          <a:ext cx="7886700" cy="72542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6"/>
        </a:fillRef>
        <a:effectRef idx="0">
          <a:scrgbClr r="0" g="0" b="0"/>
        </a:effectRef>
        <a:fontRef idx="minor"/>
      </dsp:style>
      <dsp:txXfrm>
        <a:off x="0" y="3627120"/>
        <a:ext cx="7886700" cy="725424"/>
      </dsp:txXfrm>
    </dsp:sp>
    <dsp:sp modelId="{BAC011D9-ECAE-4E8D-BD71-4BE53DB65D78}">
      <dsp:nvSpPr>
        <dsp:cNvPr id="16" name="Rectangles 15"/>
        <dsp:cNvSpPr/>
      </dsp:nvSpPr>
      <dsp:spPr bwMode="white">
        <a:xfrm>
          <a:off x="219441" y="3790340"/>
          <a:ext cx="398983" cy="398983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19441" y="3790340"/>
        <a:ext cx="398983" cy="398983"/>
      </dsp:txXfrm>
    </dsp:sp>
    <dsp:sp modelId="{A44D86E1-5037-47DA-BAB8-B05C1B766AB5}">
      <dsp:nvSpPr>
        <dsp:cNvPr id="17" name="Rectangles 16"/>
        <dsp:cNvSpPr/>
      </dsp:nvSpPr>
      <dsp:spPr bwMode="white">
        <a:xfrm>
          <a:off x="837865" y="3627120"/>
          <a:ext cx="7048835" cy="7254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774" tIns="76774" rIns="76774" bIns="76774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Use insights for management and policy decisions</a:t>
          </a:r>
          <a:endParaRPr>
            <a:solidFill>
              <a:schemeClr val="bg1"/>
            </a:solidFill>
          </a:endParaRPr>
        </a:p>
      </dsp:txBody>
      <dsp:txXfrm>
        <a:off x="837865" y="3627120"/>
        <a:ext cx="7048835" cy="7254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122926" cy="5440680"/>
        <a:chOff x="0" y="0"/>
        <a:chExt cx="5122926" cy="5440680"/>
      </a:xfrm>
    </dsp:grpSpPr>
    <dsp:sp modelId="{36D6F88D-D7C7-4875-86E6-1D89CF8EF5C5}">
      <dsp:nvSpPr>
        <dsp:cNvPr id="3" name="Rounded Rectangle 2"/>
        <dsp:cNvSpPr/>
      </dsp:nvSpPr>
      <dsp:spPr bwMode="white">
        <a:xfrm>
          <a:off x="0" y="0"/>
          <a:ext cx="5122926" cy="90678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5122926" cy="906780"/>
      </dsp:txXfrm>
    </dsp:sp>
    <dsp:sp modelId="{D95323F8-1887-4F6C-98F2-DA8DCFA4887A}">
      <dsp:nvSpPr>
        <dsp:cNvPr id="4" name="Rectangles 3"/>
        <dsp:cNvSpPr/>
      </dsp:nvSpPr>
      <dsp:spPr bwMode="white">
        <a:xfrm>
          <a:off x="274301" y="204025"/>
          <a:ext cx="498729" cy="498729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274301" y="204025"/>
        <a:ext cx="498729" cy="498729"/>
      </dsp:txXfrm>
    </dsp:sp>
    <dsp:sp modelId="{D662E6D6-9E88-46DA-A234-893F0AD82E92}">
      <dsp:nvSpPr>
        <dsp:cNvPr id="5" name="Rectangles 4"/>
        <dsp:cNvSpPr/>
      </dsp:nvSpPr>
      <dsp:spPr bwMode="white">
        <a:xfrm>
          <a:off x="1047331" y="0"/>
          <a:ext cx="4075595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967" tIns="95967" rIns="95967" bIns="95967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Supervision notes</a:t>
          </a:r>
          <a:endParaRPr>
            <a:solidFill>
              <a:schemeClr val="tx1"/>
            </a:solidFill>
          </a:endParaRPr>
        </a:p>
      </dsp:txBody>
      <dsp:txXfrm>
        <a:off x="1047331" y="0"/>
        <a:ext cx="4075595" cy="906780"/>
      </dsp:txXfrm>
    </dsp:sp>
    <dsp:sp modelId="{0DEA6B16-8450-481D-B05E-5B60391DE39C}">
      <dsp:nvSpPr>
        <dsp:cNvPr id="6" name="Rounded Rectangle 5"/>
        <dsp:cNvSpPr/>
      </dsp:nvSpPr>
      <dsp:spPr bwMode="white">
        <a:xfrm>
          <a:off x="0" y="1133475"/>
          <a:ext cx="5122926" cy="90678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133475"/>
        <a:ext cx="5122926" cy="906780"/>
      </dsp:txXfrm>
    </dsp:sp>
    <dsp:sp modelId="{1E055E08-478B-4A8B-83D1-4E42F47A0655}">
      <dsp:nvSpPr>
        <dsp:cNvPr id="7" name="Rectangles 6"/>
        <dsp:cNvSpPr/>
      </dsp:nvSpPr>
      <dsp:spPr bwMode="white">
        <a:xfrm>
          <a:off x="274301" y="1337500"/>
          <a:ext cx="498729" cy="498729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74301" y="1337500"/>
        <a:ext cx="498729" cy="498729"/>
      </dsp:txXfrm>
    </dsp:sp>
    <dsp:sp modelId="{DA18E46F-017F-4337-81F1-5D6621A09C52}">
      <dsp:nvSpPr>
        <dsp:cNvPr id="8" name="Rectangles 7"/>
        <dsp:cNvSpPr/>
      </dsp:nvSpPr>
      <dsp:spPr bwMode="white">
        <a:xfrm>
          <a:off x="1047331" y="1133475"/>
          <a:ext cx="4075595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967" tIns="95967" rIns="95967" bIns="95967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Exit interviews</a:t>
          </a:r>
          <a:endParaRPr>
            <a:solidFill>
              <a:schemeClr val="tx1"/>
            </a:solidFill>
          </a:endParaRPr>
        </a:p>
      </dsp:txBody>
      <dsp:txXfrm>
        <a:off x="1047331" y="1133475"/>
        <a:ext cx="4075595" cy="906780"/>
      </dsp:txXfrm>
    </dsp:sp>
    <dsp:sp modelId="{3956ED87-B74E-4054-96A6-BF41B99BF4FE}">
      <dsp:nvSpPr>
        <dsp:cNvPr id="9" name="Rounded Rectangle 8"/>
        <dsp:cNvSpPr/>
      </dsp:nvSpPr>
      <dsp:spPr bwMode="white">
        <a:xfrm>
          <a:off x="0" y="2266950"/>
          <a:ext cx="5122926" cy="90678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266950"/>
        <a:ext cx="5122926" cy="906780"/>
      </dsp:txXfrm>
    </dsp:sp>
    <dsp:sp modelId="{A21F2670-65EF-4B2E-B724-A8D5E7CCDFCA}">
      <dsp:nvSpPr>
        <dsp:cNvPr id="10" name="Rectangles 9"/>
        <dsp:cNvSpPr/>
      </dsp:nvSpPr>
      <dsp:spPr bwMode="white">
        <a:xfrm>
          <a:off x="274301" y="2470976"/>
          <a:ext cx="498729" cy="498729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74301" y="2470976"/>
        <a:ext cx="498729" cy="498729"/>
      </dsp:txXfrm>
    </dsp:sp>
    <dsp:sp modelId="{2158057D-DE23-4685-A76F-94DEC35E9649}">
      <dsp:nvSpPr>
        <dsp:cNvPr id="11" name="Rectangles 10"/>
        <dsp:cNvSpPr/>
      </dsp:nvSpPr>
      <dsp:spPr bwMode="white">
        <a:xfrm>
          <a:off x="1047331" y="2266950"/>
          <a:ext cx="4075595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967" tIns="95967" rIns="95967" bIns="95967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CHW and community meeting feedback</a:t>
          </a:r>
          <a:endParaRPr>
            <a:solidFill>
              <a:schemeClr val="tx1"/>
            </a:solidFill>
          </a:endParaRPr>
        </a:p>
      </dsp:txBody>
      <dsp:txXfrm>
        <a:off x="1047331" y="2266950"/>
        <a:ext cx="4075595" cy="906780"/>
      </dsp:txXfrm>
    </dsp:sp>
    <dsp:sp modelId="{2199FFED-EEF6-409D-97B0-4DA57621F9C5}">
      <dsp:nvSpPr>
        <dsp:cNvPr id="12" name="Rounded Rectangle 11"/>
        <dsp:cNvSpPr/>
      </dsp:nvSpPr>
      <dsp:spPr bwMode="white">
        <a:xfrm>
          <a:off x="0" y="3400425"/>
          <a:ext cx="5122926" cy="90678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3400425"/>
        <a:ext cx="5122926" cy="906780"/>
      </dsp:txXfrm>
    </dsp:sp>
    <dsp:sp modelId="{63A42F92-0FD1-4D78-A400-D55381CA01DF}">
      <dsp:nvSpPr>
        <dsp:cNvPr id="13" name="Rectangles 12"/>
        <dsp:cNvSpPr/>
      </dsp:nvSpPr>
      <dsp:spPr bwMode="white">
        <a:xfrm>
          <a:off x="274301" y="3604451"/>
          <a:ext cx="498729" cy="498729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274301" y="3604451"/>
        <a:ext cx="498729" cy="498729"/>
      </dsp:txXfrm>
    </dsp:sp>
    <dsp:sp modelId="{1EC97AD9-C377-478B-A5C4-BE25FBF24490}">
      <dsp:nvSpPr>
        <dsp:cNvPr id="14" name="Rectangles 13"/>
        <dsp:cNvSpPr/>
      </dsp:nvSpPr>
      <dsp:spPr bwMode="white">
        <a:xfrm>
          <a:off x="1047331" y="3400425"/>
          <a:ext cx="4075595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967" tIns="95967" rIns="95967" bIns="95967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Suggestion boxes</a:t>
          </a:r>
          <a:endParaRPr>
            <a:solidFill>
              <a:schemeClr val="tx1"/>
            </a:solidFill>
          </a:endParaRPr>
        </a:p>
      </dsp:txBody>
      <dsp:txXfrm>
        <a:off x="1047331" y="3400425"/>
        <a:ext cx="4075595" cy="906780"/>
      </dsp:txXfrm>
    </dsp:sp>
    <dsp:sp modelId="{09B242AA-A06D-4254-AE21-F450E507B7B1}">
      <dsp:nvSpPr>
        <dsp:cNvPr id="15" name="Rounded Rectangle 14"/>
        <dsp:cNvSpPr/>
      </dsp:nvSpPr>
      <dsp:spPr bwMode="white">
        <a:xfrm>
          <a:off x="0" y="4533900"/>
          <a:ext cx="5122926" cy="906780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533900"/>
        <a:ext cx="5122926" cy="906780"/>
      </dsp:txXfrm>
    </dsp:sp>
    <dsp:sp modelId="{75206EAC-873A-4A8E-B279-62D2DAAF3FEB}">
      <dsp:nvSpPr>
        <dsp:cNvPr id="16" name="Rectangles 15"/>
        <dsp:cNvSpPr/>
      </dsp:nvSpPr>
      <dsp:spPr bwMode="white">
        <a:xfrm>
          <a:off x="274301" y="4737926"/>
          <a:ext cx="498729" cy="498729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74301" y="4737926"/>
        <a:ext cx="498729" cy="498729"/>
      </dsp:txXfrm>
    </dsp:sp>
    <dsp:sp modelId="{946BFDD6-69A3-4B55-98AD-D6C84A3D6EC7}">
      <dsp:nvSpPr>
        <dsp:cNvPr id="17" name="Rectangles 16"/>
        <dsp:cNvSpPr/>
      </dsp:nvSpPr>
      <dsp:spPr bwMode="white">
        <a:xfrm>
          <a:off x="1047331" y="4533900"/>
          <a:ext cx="4075595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5967" tIns="95967" rIns="95967" bIns="95967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PBF Verification feedback</a:t>
          </a:r>
          <a:endParaRPr>
            <a:solidFill>
              <a:schemeClr val="tx1"/>
            </a:solidFill>
          </a:endParaRPr>
        </a:p>
      </dsp:txBody>
      <dsp:txXfrm>
        <a:off x="1047331" y="4533900"/>
        <a:ext cx="4075595" cy="9067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375165" cy="5440680"/>
        <a:chOff x="0" y="0"/>
        <a:chExt cx="5375165" cy="5440680"/>
      </a:xfrm>
    </dsp:grpSpPr>
    <dsp:sp modelId="{91E7A1AA-9432-4F80-9031-61C466EFF726}">
      <dsp:nvSpPr>
        <dsp:cNvPr id="3" name="Rounded Rectangle 2"/>
        <dsp:cNvSpPr/>
      </dsp:nvSpPr>
      <dsp:spPr bwMode="white">
        <a:xfrm>
          <a:off x="0" y="-67377"/>
          <a:ext cx="5375165" cy="114540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-67377"/>
        <a:ext cx="5375165" cy="1145406"/>
      </dsp:txXfrm>
    </dsp:sp>
    <dsp:sp modelId="{6323C2BD-C213-4AD9-8719-E305DF30FF66}">
      <dsp:nvSpPr>
        <dsp:cNvPr id="4" name="Rectangles 3"/>
        <dsp:cNvSpPr/>
      </dsp:nvSpPr>
      <dsp:spPr bwMode="white">
        <a:xfrm>
          <a:off x="346485" y="190340"/>
          <a:ext cx="629973" cy="62997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46485" y="190340"/>
        <a:ext cx="629973" cy="629973"/>
      </dsp:txXfrm>
    </dsp:sp>
    <dsp:sp modelId="{74DE583B-4462-4F07-9E73-FB981D13A625}">
      <dsp:nvSpPr>
        <dsp:cNvPr id="5" name="Rectangles 4"/>
        <dsp:cNvSpPr/>
      </dsp:nvSpPr>
      <dsp:spPr bwMode="white">
        <a:xfrm>
          <a:off x="1322944" y="-67377"/>
          <a:ext cx="4052221" cy="128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483" tIns="135483" rIns="135483" bIns="135483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chemeClr val="tx1"/>
              </a:solidFill>
            </a:rPr>
            <a:t>Step 1: Record or summarize responses</a:t>
          </a:r>
          <a:endParaRPr>
            <a:solidFill>
              <a:schemeClr val="tx1"/>
            </a:solidFill>
          </a:endParaRPr>
        </a:p>
      </dsp:txBody>
      <dsp:txXfrm>
        <a:off x="1322944" y="-67377"/>
        <a:ext cx="4052221" cy="1280160"/>
      </dsp:txXfrm>
    </dsp:sp>
    <dsp:sp modelId="{E21C1B25-B46C-46C4-8255-35712541044D}">
      <dsp:nvSpPr>
        <dsp:cNvPr id="6" name="Rounded Rectangle 5"/>
        <dsp:cNvSpPr/>
      </dsp:nvSpPr>
      <dsp:spPr bwMode="white">
        <a:xfrm>
          <a:off x="0" y="1364381"/>
          <a:ext cx="5375165" cy="114540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364381"/>
        <a:ext cx="5375165" cy="1145406"/>
      </dsp:txXfrm>
    </dsp:sp>
    <dsp:sp modelId="{D1992D2B-069E-4075-BEB5-BE26B4D50799}">
      <dsp:nvSpPr>
        <dsp:cNvPr id="7" name="Rectangles 6"/>
        <dsp:cNvSpPr/>
      </dsp:nvSpPr>
      <dsp:spPr bwMode="white">
        <a:xfrm>
          <a:off x="346485" y="1622097"/>
          <a:ext cx="629973" cy="62997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46485" y="1622097"/>
        <a:ext cx="629973" cy="629973"/>
      </dsp:txXfrm>
    </dsp:sp>
    <dsp:sp modelId="{A1F9259E-62FF-443F-AAFF-2BB79FF9071E}">
      <dsp:nvSpPr>
        <dsp:cNvPr id="8" name="Rectangles 7"/>
        <dsp:cNvSpPr/>
      </dsp:nvSpPr>
      <dsp:spPr bwMode="white">
        <a:xfrm>
          <a:off x="1322944" y="1364381"/>
          <a:ext cx="4052221" cy="128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483" tIns="135483" rIns="135483" bIns="135483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</a:rPr>
            <a:t>Step 2: Identify recurring themes </a:t>
          </a:r>
          <a:r>
            <a:rPr lang="en-US" sz="1600" b="1" dirty="0">
              <a:solidFill>
                <a:schemeClr val="tx1"/>
              </a:solidFill>
            </a:rPr>
            <a:t>(e.g., </a:t>
          </a:r>
          <a:r>
            <a:rPr lang="en-US" sz="1800" b="1" dirty="0">
              <a:solidFill>
                <a:schemeClr val="tx1"/>
              </a:solidFill>
            </a:rPr>
            <a:t>'stockout', 'staff attitude</a:t>
          </a:r>
          <a:r>
            <a:rPr lang="en-US" sz="1600" b="1" dirty="0">
              <a:solidFill>
                <a:schemeClr val="tx1"/>
              </a:solidFill>
            </a:rPr>
            <a:t>')</a:t>
          </a:r>
          <a:endParaRPr lang="en-US" sz="2400" b="1" dirty="0">
            <a:solidFill>
              <a:schemeClr val="tx1"/>
            </a:solidFill>
          </a:endParaRPr>
        </a:p>
      </dsp:txBody>
      <dsp:txXfrm>
        <a:off x="1322944" y="1364381"/>
        <a:ext cx="4052221" cy="1280160"/>
      </dsp:txXfrm>
    </dsp:sp>
    <dsp:sp modelId="{BFF963E4-3C6D-4D74-94D2-9C0CCD2BD43B}">
      <dsp:nvSpPr>
        <dsp:cNvPr id="9" name="Rounded Rectangle 8"/>
        <dsp:cNvSpPr/>
      </dsp:nvSpPr>
      <dsp:spPr bwMode="white">
        <a:xfrm>
          <a:off x="0" y="2796139"/>
          <a:ext cx="5375165" cy="114540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796139"/>
        <a:ext cx="5375165" cy="1145406"/>
      </dsp:txXfrm>
    </dsp:sp>
    <dsp:sp modelId="{BA1FED4B-7058-4756-B966-0F2C5811650A}">
      <dsp:nvSpPr>
        <dsp:cNvPr id="10" name="Rectangles 9"/>
        <dsp:cNvSpPr/>
      </dsp:nvSpPr>
      <dsp:spPr bwMode="white">
        <a:xfrm>
          <a:off x="346485" y="3053855"/>
          <a:ext cx="629973" cy="629973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46485" y="3053855"/>
        <a:ext cx="629973" cy="629973"/>
      </dsp:txXfrm>
    </dsp:sp>
    <dsp:sp modelId="{20C91613-38DC-4970-9A2A-46211603318F}">
      <dsp:nvSpPr>
        <dsp:cNvPr id="11" name="Rectangles 10"/>
        <dsp:cNvSpPr/>
      </dsp:nvSpPr>
      <dsp:spPr bwMode="white">
        <a:xfrm>
          <a:off x="1322944" y="2796139"/>
          <a:ext cx="4052221" cy="128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483" tIns="135483" rIns="135483" bIns="135483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chemeClr val="tx1"/>
              </a:solidFill>
            </a:rPr>
            <a:t>Step 3: Group and count frequency</a:t>
          </a:r>
          <a:endParaRPr>
            <a:solidFill>
              <a:schemeClr val="tx1"/>
            </a:solidFill>
          </a:endParaRPr>
        </a:p>
      </dsp:txBody>
      <dsp:txXfrm>
        <a:off x="1322944" y="2796139"/>
        <a:ext cx="4052221" cy="1280160"/>
      </dsp:txXfrm>
    </dsp:sp>
    <dsp:sp modelId="{5BC2DF47-393B-4C11-9A97-92B4B7856E33}">
      <dsp:nvSpPr>
        <dsp:cNvPr id="12" name="Rounded Rectangle 11"/>
        <dsp:cNvSpPr/>
      </dsp:nvSpPr>
      <dsp:spPr bwMode="white">
        <a:xfrm>
          <a:off x="0" y="4227897"/>
          <a:ext cx="5375165" cy="1145406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227897"/>
        <a:ext cx="5375165" cy="1145406"/>
      </dsp:txXfrm>
    </dsp:sp>
    <dsp:sp modelId="{44C81416-EBC9-440B-A696-BE345B45AED3}">
      <dsp:nvSpPr>
        <dsp:cNvPr id="13" name="Rectangles 12"/>
        <dsp:cNvSpPr/>
      </dsp:nvSpPr>
      <dsp:spPr bwMode="white">
        <a:xfrm>
          <a:off x="346485" y="4485613"/>
          <a:ext cx="629973" cy="629973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46485" y="4485613"/>
        <a:ext cx="629973" cy="629973"/>
      </dsp:txXfrm>
    </dsp:sp>
    <dsp:sp modelId="{C868D846-9C4F-4F0B-9129-5A4FEB89C128}">
      <dsp:nvSpPr>
        <dsp:cNvPr id="14" name="Rectangles 13"/>
        <dsp:cNvSpPr/>
      </dsp:nvSpPr>
      <dsp:spPr bwMode="white">
        <a:xfrm>
          <a:off x="1322944" y="4227897"/>
          <a:ext cx="4052221" cy="12801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5483" tIns="135483" rIns="135483" bIns="135483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chemeClr val="tx1"/>
              </a:solidFill>
            </a:rPr>
            <a:t>Step 4: Present in Excel or a simple table</a:t>
          </a:r>
          <a:endParaRPr>
            <a:solidFill>
              <a:schemeClr val="tx1"/>
            </a:solidFill>
          </a:endParaRPr>
        </a:p>
      </dsp:txBody>
      <dsp:txXfrm>
        <a:off x="1322944" y="4227897"/>
        <a:ext cx="4052221" cy="128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81089" cy="4337822"/>
        <a:chOff x="0" y="0"/>
        <a:chExt cx="8981089" cy="4337822"/>
      </a:xfrm>
    </dsp:grpSpPr>
    <dsp:sp modelId="{FE955EEA-6280-4D86-AAE1-4DB72AF46BBC}">
      <dsp:nvSpPr>
        <dsp:cNvPr id="3" name="Rounded Rectangle 2"/>
        <dsp:cNvSpPr/>
      </dsp:nvSpPr>
      <dsp:spPr bwMode="white">
        <a:xfrm>
          <a:off x="0" y="1233615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233615"/>
        <a:ext cx="2525931" cy="1603966"/>
      </dsp:txXfrm>
    </dsp:sp>
    <dsp:sp modelId="{BC568BC9-BF5A-4EAC-B519-994F83960047}">
      <dsp:nvSpPr>
        <dsp:cNvPr id="4" name="Rounded Rectangle 3"/>
        <dsp:cNvSpPr/>
      </dsp:nvSpPr>
      <dsp:spPr bwMode="white">
        <a:xfrm>
          <a:off x="280659" y="1500241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>
              <a:solidFill>
                <a:schemeClr val="dk1"/>
              </a:solidFill>
            </a:rPr>
            <a:t>Data are facts and figures collected for analysis.</a:t>
          </a:r>
          <a:endParaRPr>
            <a:solidFill>
              <a:schemeClr val="dk1"/>
            </a:solidFill>
          </a:endParaRPr>
        </a:p>
      </dsp:txBody>
      <dsp:txXfrm>
        <a:off x="280659" y="1500241"/>
        <a:ext cx="2525931" cy="1603966"/>
      </dsp:txXfrm>
    </dsp:sp>
    <dsp:sp modelId="{0DB5CA9A-C3B6-4608-B71E-9391C7B85EBF}">
      <dsp:nvSpPr>
        <dsp:cNvPr id="5" name="Rounded Rectangle 4"/>
        <dsp:cNvSpPr/>
      </dsp:nvSpPr>
      <dsp:spPr bwMode="white">
        <a:xfrm>
          <a:off x="3087249" y="1233615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087249" y="1233615"/>
        <a:ext cx="2525931" cy="1603966"/>
      </dsp:txXfrm>
    </dsp:sp>
    <dsp:sp modelId="{B0705273-CE94-4E7C-A716-40587E47784F}">
      <dsp:nvSpPr>
        <dsp:cNvPr id="6" name="Rounded Rectangle 5"/>
        <dsp:cNvSpPr/>
      </dsp:nvSpPr>
      <dsp:spPr bwMode="white">
        <a:xfrm>
          <a:off x="3367908" y="1500241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>
              <a:solidFill>
                <a:schemeClr val="dk1"/>
              </a:solidFill>
            </a:rPr>
            <a:t>In PHC, data reflect service delivery, patient care, and performance.</a:t>
          </a:r>
          <a:endParaRPr>
            <a:solidFill>
              <a:schemeClr val="dk1"/>
            </a:solidFill>
          </a:endParaRPr>
        </a:p>
      </dsp:txBody>
      <dsp:txXfrm>
        <a:off x="3367908" y="1500241"/>
        <a:ext cx="2525931" cy="1603966"/>
      </dsp:txXfrm>
    </dsp:sp>
    <dsp:sp modelId="{738D65D2-8C07-4B34-94F3-31F2A3DCC206}">
      <dsp:nvSpPr>
        <dsp:cNvPr id="7" name="Rounded Rectangle 6"/>
        <dsp:cNvSpPr/>
      </dsp:nvSpPr>
      <dsp:spPr bwMode="white">
        <a:xfrm>
          <a:off x="6174499" y="1233615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174499" y="1233615"/>
        <a:ext cx="2525931" cy="1603966"/>
      </dsp:txXfrm>
    </dsp:sp>
    <dsp:sp modelId="{952C120B-1908-42B5-B2EB-7986A5397B79}">
      <dsp:nvSpPr>
        <dsp:cNvPr id="8" name="Rounded Rectangle 7"/>
        <dsp:cNvSpPr/>
      </dsp:nvSpPr>
      <dsp:spPr bwMode="white">
        <a:xfrm>
          <a:off x="6455158" y="1500241"/>
          <a:ext cx="2525931" cy="1603966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>
              <a:solidFill>
                <a:schemeClr val="dk1"/>
              </a:solidFill>
            </a:rPr>
            <a:t>Examples of Data:</a:t>
          </a:r>
          <a:endParaRPr lang="en-US" sz="2000" b="1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>
              <a:solidFill>
                <a:schemeClr val="dk1"/>
              </a:solidFill>
              <a:highlight>
                <a:srgbClr val="00FF00"/>
              </a:highlight>
            </a:rPr>
            <a:t>ANC attendance</a:t>
          </a:r>
          <a:r>
            <a:rPr lang="en-US" sz="2000" b="1" dirty="0">
              <a:solidFill>
                <a:schemeClr val="dk1"/>
              </a:solidFill>
            </a:rPr>
            <a:t>, </a:t>
          </a:r>
          <a:r>
            <a:rPr lang="en-US" sz="2000" b="1" dirty="0">
              <a:solidFill>
                <a:schemeClr val="dk1"/>
              </a:solidFill>
              <a:highlight>
                <a:srgbClr val="FFFF00"/>
              </a:highlight>
            </a:rPr>
            <a:t>malaria cases</a:t>
          </a:r>
          <a:r>
            <a:rPr lang="en-US" sz="2000" b="1" dirty="0">
              <a:solidFill>
                <a:schemeClr val="dk1"/>
              </a:solidFill>
            </a:rPr>
            <a:t>, </a:t>
          </a:r>
          <a:r>
            <a:rPr lang="en-US" sz="2000" b="1" dirty="0">
              <a:solidFill>
                <a:schemeClr val="dk1"/>
              </a:solidFill>
              <a:highlight>
                <a:srgbClr val="00FFFF"/>
              </a:highlight>
            </a:rPr>
            <a:t>deliveries</a:t>
          </a:r>
          <a:r>
            <a:rPr lang="en-US" sz="2000" b="1" dirty="0">
              <a:solidFill>
                <a:schemeClr val="dk1"/>
              </a:solidFill>
            </a:rPr>
            <a:t>, </a:t>
          </a:r>
          <a:r>
            <a:rPr lang="en-US" sz="2000" b="1" dirty="0">
              <a:solidFill>
                <a:schemeClr val="dk1"/>
              </a:solidFill>
              <a:highlight>
                <a:srgbClr val="FF00FF"/>
              </a:highlight>
            </a:rPr>
            <a:t>stock levels</a:t>
          </a:r>
          <a:r>
            <a:rPr lang="en-US" sz="2000" b="1" dirty="0">
              <a:solidFill>
                <a:schemeClr val="dk1"/>
              </a:solidFill>
            </a:rPr>
            <a:t>.</a:t>
          </a:r>
          <a:endParaRPr>
            <a:solidFill>
              <a:schemeClr val="dk1"/>
            </a:solidFill>
          </a:endParaRPr>
        </a:p>
      </dsp:txBody>
      <dsp:txXfrm>
        <a:off x="6455158" y="1500241"/>
        <a:ext cx="2525931" cy="16039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314C0D03-399E-46A7-877F-DFDCCDE5DE66}">
      <dsp:nvSpPr>
        <dsp:cNvPr id="3" name="Rounded Rectangle 2"/>
        <dsp:cNvSpPr/>
      </dsp:nvSpPr>
      <dsp:spPr bwMode="white">
        <a:xfrm>
          <a:off x="0" y="0"/>
          <a:ext cx="8229600" cy="754327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8229600" cy="754327"/>
      </dsp:txXfrm>
    </dsp:sp>
    <dsp:sp modelId="{4854F0E4-0180-45B4-AF8D-17E2E88DC4A8}">
      <dsp:nvSpPr>
        <dsp:cNvPr id="4" name="Rectangles 3"/>
        <dsp:cNvSpPr/>
      </dsp:nvSpPr>
      <dsp:spPr bwMode="white">
        <a:xfrm>
          <a:off x="228184" y="169724"/>
          <a:ext cx="414880" cy="414880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8184" y="169724"/>
        <a:ext cx="414880" cy="414880"/>
      </dsp:txXfrm>
    </dsp:sp>
    <dsp:sp modelId="{D1D49331-DE8F-42E3-9049-29D7CC93A440}">
      <dsp:nvSpPr>
        <dsp:cNvPr id="5" name="Rectangles 4"/>
        <dsp:cNvSpPr/>
      </dsp:nvSpPr>
      <dsp:spPr bwMode="white">
        <a:xfrm>
          <a:off x="871248" y="0"/>
          <a:ext cx="7358352" cy="754327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9832" tIns="79832" rIns="79832" bIns="7983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Qualitative insights can lead to real change:</a:t>
          </a:r>
          <a:endParaRPr>
            <a:solidFill>
              <a:schemeClr val="tx1"/>
            </a:solidFill>
          </a:endParaRPr>
        </a:p>
      </dsp:txBody>
      <dsp:txXfrm>
        <a:off x="871248" y="0"/>
        <a:ext cx="7358352" cy="754327"/>
      </dsp:txXfrm>
    </dsp:sp>
    <dsp:sp modelId="{B1859A08-0FEF-4A99-8114-4F3E2A48700A}">
      <dsp:nvSpPr>
        <dsp:cNvPr id="6" name="Rounded Rectangle 5"/>
        <dsp:cNvSpPr/>
      </dsp:nvSpPr>
      <dsp:spPr bwMode="white">
        <a:xfrm>
          <a:off x="0" y="942909"/>
          <a:ext cx="8229600" cy="754327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942909"/>
        <a:ext cx="8229600" cy="754327"/>
      </dsp:txXfrm>
    </dsp:sp>
    <dsp:sp modelId="{2304D959-F214-42E8-AE79-198A68040597}">
      <dsp:nvSpPr>
        <dsp:cNvPr id="7" name="Rectangles 6"/>
        <dsp:cNvSpPr/>
      </dsp:nvSpPr>
      <dsp:spPr bwMode="white">
        <a:xfrm>
          <a:off x="228184" y="1112633"/>
          <a:ext cx="414880" cy="41488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8184" y="1112633"/>
        <a:ext cx="414880" cy="414880"/>
      </dsp:txXfrm>
    </dsp:sp>
    <dsp:sp modelId="{87389CB5-6B15-4F47-BDE3-D61BB1163AFE}">
      <dsp:nvSpPr>
        <dsp:cNvPr id="8" name="Rectangles 7"/>
        <dsp:cNvSpPr/>
      </dsp:nvSpPr>
      <dsp:spPr bwMode="white">
        <a:xfrm>
          <a:off x="871248" y="942909"/>
          <a:ext cx="7358352" cy="754327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9832" tIns="79832" rIns="79832" bIns="7983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- Adjust staff scheduling</a:t>
          </a:r>
          <a:endParaRPr>
            <a:solidFill>
              <a:schemeClr val="tx1"/>
            </a:solidFill>
          </a:endParaRPr>
        </a:p>
      </dsp:txBody>
      <dsp:txXfrm>
        <a:off x="871248" y="942909"/>
        <a:ext cx="7358352" cy="754327"/>
      </dsp:txXfrm>
    </dsp:sp>
    <dsp:sp modelId="{6057C929-4429-4482-A772-7EED8AC80E21}">
      <dsp:nvSpPr>
        <dsp:cNvPr id="9" name="Rounded Rectangle 8"/>
        <dsp:cNvSpPr/>
      </dsp:nvSpPr>
      <dsp:spPr bwMode="white">
        <a:xfrm>
          <a:off x="0" y="1885818"/>
          <a:ext cx="8229600" cy="754327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1885818"/>
        <a:ext cx="8229600" cy="754327"/>
      </dsp:txXfrm>
    </dsp:sp>
    <dsp:sp modelId="{E0437C92-0890-4A6E-A554-1702685DFF35}">
      <dsp:nvSpPr>
        <dsp:cNvPr id="10" name="Rectangles 9"/>
        <dsp:cNvSpPr/>
      </dsp:nvSpPr>
      <dsp:spPr bwMode="white">
        <a:xfrm>
          <a:off x="228184" y="2055542"/>
          <a:ext cx="414880" cy="414880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8184" y="2055542"/>
        <a:ext cx="414880" cy="414880"/>
      </dsp:txXfrm>
    </dsp:sp>
    <dsp:sp modelId="{2863568F-FB51-474B-AE78-68A72ED7A39E}">
      <dsp:nvSpPr>
        <dsp:cNvPr id="11" name="Rectangles 10"/>
        <dsp:cNvSpPr/>
      </dsp:nvSpPr>
      <dsp:spPr bwMode="white">
        <a:xfrm>
          <a:off x="871248" y="1885818"/>
          <a:ext cx="7358352" cy="754327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9832" tIns="79832" rIns="79832" bIns="7983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- Improve patient communication</a:t>
          </a:r>
          <a:endParaRPr>
            <a:solidFill>
              <a:schemeClr val="tx1"/>
            </a:solidFill>
          </a:endParaRPr>
        </a:p>
      </dsp:txBody>
      <dsp:txXfrm>
        <a:off x="871248" y="1885818"/>
        <a:ext cx="7358352" cy="754327"/>
      </dsp:txXfrm>
    </dsp:sp>
    <dsp:sp modelId="{3E91D4EE-3FFE-40CF-8DF2-9D8C385B4B76}">
      <dsp:nvSpPr>
        <dsp:cNvPr id="12" name="Rounded Rectangle 11"/>
        <dsp:cNvSpPr/>
      </dsp:nvSpPr>
      <dsp:spPr bwMode="white">
        <a:xfrm>
          <a:off x="0" y="2828727"/>
          <a:ext cx="8229600" cy="754327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2828727"/>
        <a:ext cx="8229600" cy="754327"/>
      </dsp:txXfrm>
    </dsp:sp>
    <dsp:sp modelId="{98CB4A4C-0ABA-48B6-8089-338A9BD1E30C}">
      <dsp:nvSpPr>
        <dsp:cNvPr id="13" name="Rectangles 12"/>
        <dsp:cNvSpPr/>
      </dsp:nvSpPr>
      <dsp:spPr bwMode="white">
        <a:xfrm>
          <a:off x="228184" y="2998450"/>
          <a:ext cx="414880" cy="414880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8184" y="2998450"/>
        <a:ext cx="414880" cy="414880"/>
      </dsp:txXfrm>
    </dsp:sp>
    <dsp:sp modelId="{F65DE895-5581-46C1-A815-0A6099592367}">
      <dsp:nvSpPr>
        <dsp:cNvPr id="14" name="Rectangles 13"/>
        <dsp:cNvSpPr/>
      </dsp:nvSpPr>
      <dsp:spPr bwMode="white">
        <a:xfrm>
          <a:off x="871248" y="2828727"/>
          <a:ext cx="7358352" cy="754327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9832" tIns="79832" rIns="79832" bIns="7983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- Strengthen outreach programs</a:t>
          </a:r>
          <a:endParaRPr>
            <a:solidFill>
              <a:schemeClr val="tx1"/>
            </a:solidFill>
          </a:endParaRPr>
        </a:p>
      </dsp:txBody>
      <dsp:txXfrm>
        <a:off x="871248" y="2828727"/>
        <a:ext cx="7358352" cy="754327"/>
      </dsp:txXfrm>
    </dsp:sp>
    <dsp:sp modelId="{1C01AB19-85BD-4B64-9880-7834A5738AB9}">
      <dsp:nvSpPr>
        <dsp:cNvPr id="15" name="Rounded Rectangle 14"/>
        <dsp:cNvSpPr/>
      </dsp:nvSpPr>
      <dsp:spPr bwMode="white">
        <a:xfrm>
          <a:off x="0" y="3771636"/>
          <a:ext cx="8229600" cy="754327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3771636"/>
        <a:ext cx="8229600" cy="754327"/>
      </dsp:txXfrm>
    </dsp:sp>
    <dsp:sp modelId="{CCD19E1C-48DB-440B-B1E4-4A0CCE94D15B}">
      <dsp:nvSpPr>
        <dsp:cNvPr id="16" name="Rectangles 15"/>
        <dsp:cNvSpPr/>
      </dsp:nvSpPr>
      <dsp:spPr bwMode="white">
        <a:xfrm>
          <a:off x="228184" y="3941359"/>
          <a:ext cx="414880" cy="414880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8184" y="3941359"/>
        <a:ext cx="414880" cy="414880"/>
      </dsp:txXfrm>
    </dsp:sp>
    <dsp:sp modelId="{044468EA-8D6C-4541-A33A-D2CF5787FA42}">
      <dsp:nvSpPr>
        <dsp:cNvPr id="17" name="Rectangles 16"/>
        <dsp:cNvSpPr/>
      </dsp:nvSpPr>
      <dsp:spPr bwMode="white">
        <a:xfrm>
          <a:off x="871248" y="3771636"/>
          <a:ext cx="7358352" cy="754327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9832" tIns="79832" rIns="79832" bIns="7983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- Advocate for supplies and infrastructure</a:t>
          </a:r>
          <a:endParaRPr>
            <a:solidFill>
              <a:schemeClr val="tx1"/>
            </a:solidFill>
          </a:endParaRPr>
        </a:p>
      </dsp:txBody>
      <dsp:txXfrm>
        <a:off x="871248" y="3771636"/>
        <a:ext cx="7358352" cy="7543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86700" cy="4352544"/>
        <a:chOff x="0" y="0"/>
        <a:chExt cx="7886700" cy="4352544"/>
      </a:xfrm>
    </dsp:grpSpPr>
    <dsp:sp modelId="{7760E6A6-72BC-41D7-822B-F3A44E1E10C0}">
      <dsp:nvSpPr>
        <dsp:cNvPr id="3" name="Rounded Rectangle 2"/>
        <dsp:cNvSpPr/>
      </dsp:nvSpPr>
      <dsp:spPr bwMode="white">
        <a:xfrm>
          <a:off x="0" y="0"/>
          <a:ext cx="7886700" cy="124358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0"/>
        <a:ext cx="7886700" cy="1243584"/>
      </dsp:txXfrm>
    </dsp:sp>
    <dsp:sp modelId="{957BA52D-2CF4-40A1-BCA7-05F99D8BE4F1}">
      <dsp:nvSpPr>
        <dsp:cNvPr id="4" name="Rectangles 3"/>
        <dsp:cNvSpPr/>
      </dsp:nvSpPr>
      <dsp:spPr bwMode="white">
        <a:xfrm>
          <a:off x="376184" y="279806"/>
          <a:ext cx="683971" cy="683971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184" y="279806"/>
        <a:ext cx="683971" cy="683971"/>
      </dsp:txXfrm>
    </dsp:sp>
    <dsp:sp modelId="{2019915C-45AD-4C43-866E-FFDEB88F831D}">
      <dsp:nvSpPr>
        <dsp:cNvPr id="5" name="Rectangles 4"/>
        <dsp:cNvSpPr/>
      </dsp:nvSpPr>
      <dsp:spPr bwMode="white">
        <a:xfrm>
          <a:off x="1436340" y="0"/>
          <a:ext cx="6450360" cy="12435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612" tIns="131612" rIns="131612" bIns="13161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bg1"/>
              </a:solidFill>
            </a:rPr>
            <a:t>Qualitative data explains the 'why' behind trends.</a:t>
          </a:r>
          <a:endParaRPr>
            <a:solidFill>
              <a:schemeClr val="bg1"/>
            </a:solidFill>
          </a:endParaRPr>
        </a:p>
      </dsp:txBody>
      <dsp:txXfrm>
        <a:off x="1436340" y="0"/>
        <a:ext cx="6450360" cy="1243584"/>
      </dsp:txXfrm>
    </dsp:sp>
    <dsp:sp modelId="{A9E77A56-E3A2-4F9C-8A57-1DE1A233C4D2}">
      <dsp:nvSpPr>
        <dsp:cNvPr id="6" name="Rounded Rectangle 5"/>
        <dsp:cNvSpPr/>
      </dsp:nvSpPr>
      <dsp:spPr bwMode="white">
        <a:xfrm>
          <a:off x="0" y="1554480"/>
          <a:ext cx="7886700" cy="124358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1554480"/>
        <a:ext cx="7886700" cy="1243584"/>
      </dsp:txXfrm>
    </dsp:sp>
    <dsp:sp modelId="{26BD2589-7C9A-4A38-B688-AB150A2249B4}">
      <dsp:nvSpPr>
        <dsp:cNvPr id="7" name="Rectangles 6"/>
        <dsp:cNvSpPr/>
      </dsp:nvSpPr>
      <dsp:spPr bwMode="white">
        <a:xfrm>
          <a:off x="376184" y="1834286"/>
          <a:ext cx="683971" cy="683971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184" y="1834286"/>
        <a:ext cx="683971" cy="683971"/>
      </dsp:txXfrm>
    </dsp:sp>
    <dsp:sp modelId="{CC4B1AE1-7264-43EC-9FBE-0915E15A356E}">
      <dsp:nvSpPr>
        <dsp:cNvPr id="8" name="Rectangles 7"/>
        <dsp:cNvSpPr/>
      </dsp:nvSpPr>
      <dsp:spPr bwMode="white">
        <a:xfrm>
          <a:off x="1436340" y="1554480"/>
          <a:ext cx="6450360" cy="12435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612" tIns="131612" rIns="131612" bIns="13161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bg1"/>
              </a:solidFill>
            </a:rPr>
            <a:t>- Use Excel and Word Clouds to analyze and present findings.</a:t>
          </a:r>
          <a:endParaRPr>
            <a:solidFill>
              <a:schemeClr val="bg1"/>
            </a:solidFill>
          </a:endParaRPr>
        </a:p>
      </dsp:txBody>
      <dsp:txXfrm>
        <a:off x="1436340" y="1554480"/>
        <a:ext cx="6450360" cy="1243584"/>
      </dsp:txXfrm>
    </dsp:sp>
    <dsp:sp modelId="{2A2A4690-1B94-4F13-A3C0-6066FF8C2E90}">
      <dsp:nvSpPr>
        <dsp:cNvPr id="9" name="Rounded Rectangle 8"/>
        <dsp:cNvSpPr/>
      </dsp:nvSpPr>
      <dsp:spPr bwMode="white">
        <a:xfrm>
          <a:off x="0" y="3108960"/>
          <a:ext cx="7886700" cy="1243584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0" y="3108960"/>
        <a:ext cx="7886700" cy="1243584"/>
      </dsp:txXfrm>
    </dsp:sp>
    <dsp:sp modelId="{5A242B80-E810-4586-A9F7-BE46477CC4C8}">
      <dsp:nvSpPr>
        <dsp:cNvPr id="10" name="Rectangles 9"/>
        <dsp:cNvSpPr/>
      </dsp:nvSpPr>
      <dsp:spPr bwMode="white">
        <a:xfrm>
          <a:off x="376184" y="3388766"/>
          <a:ext cx="683971" cy="683971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184" y="3388766"/>
        <a:ext cx="683971" cy="683971"/>
      </dsp:txXfrm>
    </dsp:sp>
    <dsp:sp modelId="{53DD266D-744B-41F5-8141-49F71C8F5433}">
      <dsp:nvSpPr>
        <dsp:cNvPr id="11" name="Rectangles 10"/>
        <dsp:cNvSpPr/>
      </dsp:nvSpPr>
      <dsp:spPr bwMode="white">
        <a:xfrm>
          <a:off x="1436340" y="3108960"/>
          <a:ext cx="6450360" cy="124358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612" tIns="131612" rIns="131612" bIns="131612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bg1"/>
              </a:solidFill>
            </a:rPr>
            <a:t>- Always connect insights to actions that improve service quality.</a:t>
          </a:r>
          <a:endParaRPr>
            <a:solidFill>
              <a:schemeClr val="bg1"/>
            </a:solidFill>
          </a:endParaRPr>
        </a:p>
      </dsp:txBody>
      <dsp:txXfrm>
        <a:off x="1436340" y="3108960"/>
        <a:ext cx="6450360" cy="124358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638115" cy="4887117"/>
        <a:chOff x="0" y="0"/>
        <a:chExt cx="4638115" cy="4887117"/>
      </a:xfrm>
    </dsp:grpSpPr>
    <dsp:sp modelId="{DBA8F838-DFE3-4ED6-8380-589564162C4E}">
      <dsp:nvSpPr>
        <dsp:cNvPr id="3" name="Rectangles 2"/>
        <dsp:cNvSpPr/>
      </dsp:nvSpPr>
      <dsp:spPr bwMode="white">
        <a:xfrm>
          <a:off x="0" y="4009560"/>
          <a:ext cx="1159529" cy="877557"/>
        </a:xfrm>
        <a:prstGeom prst="rect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82465" tIns="149352" rIns="82465" bIns="14935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Apply</a:t>
          </a:r>
        </a:p>
      </dsp:txBody>
      <dsp:txXfrm>
        <a:off x="0" y="4009560"/>
        <a:ext cx="1159529" cy="877557"/>
      </dsp:txXfrm>
    </dsp:sp>
    <dsp:sp modelId="{54ABA273-DE1C-448E-8C44-558166E21997}">
      <dsp:nvSpPr>
        <dsp:cNvPr id="4" name="Rectangles 3"/>
        <dsp:cNvSpPr/>
      </dsp:nvSpPr>
      <dsp:spPr bwMode="white">
        <a:xfrm>
          <a:off x="1159529" y="4009560"/>
          <a:ext cx="3478586" cy="877557"/>
        </a:xfrm>
        <a:prstGeom prst="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70562" tIns="190500" rIns="70562" bIns="19050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Apply benchmarking insights to action planning</a:t>
          </a:r>
          <a:endParaRPr>
            <a:solidFill>
              <a:schemeClr val="dk1"/>
            </a:solidFill>
          </a:endParaRPr>
        </a:p>
      </dsp:txBody>
      <dsp:txXfrm>
        <a:off x="1159529" y="4009560"/>
        <a:ext cx="3478586" cy="877557"/>
      </dsp:txXfrm>
    </dsp:sp>
    <dsp:sp modelId="{A97847A8-4BF4-4735-923A-BF9ED693BCCB}">
      <dsp:nvSpPr>
        <dsp:cNvPr id="5" name="Up Arrow Callout 4"/>
        <dsp:cNvSpPr/>
      </dsp:nvSpPr>
      <dsp:spPr bwMode="white">
        <a:xfrm rot="10800000">
          <a:off x="0" y="2673040"/>
          <a:ext cx="1159529" cy="13496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2465" tIns="149352" rIns="82465" bIns="14935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Interpret</a:t>
          </a:r>
        </a:p>
      </dsp:txBody>
      <dsp:txXfrm rot="10800000">
        <a:off x="0" y="2673040"/>
        <a:ext cx="1159529" cy="1349683"/>
      </dsp:txXfrm>
    </dsp:sp>
    <dsp:sp modelId="{817B23E0-E42B-48FF-88D5-23F29B9BFD7B}">
      <dsp:nvSpPr>
        <dsp:cNvPr id="6" name="Rectangles 5"/>
        <dsp:cNvSpPr/>
      </dsp:nvSpPr>
      <dsp:spPr bwMode="white">
        <a:xfrm>
          <a:off x="1159529" y="2673040"/>
          <a:ext cx="3478586" cy="877294"/>
        </a:xfrm>
        <a:prstGeom prst="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70562" tIns="190500" rIns="70562" bIns="19050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Interpret facility performance fairly</a:t>
          </a:r>
          <a:endParaRPr>
            <a:solidFill>
              <a:schemeClr val="dk1"/>
            </a:solidFill>
          </a:endParaRPr>
        </a:p>
      </dsp:txBody>
      <dsp:txXfrm>
        <a:off x="1159529" y="2673040"/>
        <a:ext cx="3478586" cy="877294"/>
      </dsp:txXfrm>
    </dsp:sp>
    <dsp:sp modelId="{5F32F191-58B5-4CB0-BDCE-44E74D640218}">
      <dsp:nvSpPr>
        <dsp:cNvPr id="7" name="Up Arrow Callout 6"/>
        <dsp:cNvSpPr/>
      </dsp:nvSpPr>
      <dsp:spPr bwMode="white">
        <a:xfrm rot="10800000">
          <a:off x="0" y="1336520"/>
          <a:ext cx="1159529" cy="13496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82465" tIns="149352" rIns="82465" bIns="14935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Identify</a:t>
          </a:r>
        </a:p>
      </dsp:txBody>
      <dsp:txXfrm rot="10800000">
        <a:off x="0" y="1336520"/>
        <a:ext cx="1159529" cy="1349683"/>
      </dsp:txXfrm>
    </dsp:sp>
    <dsp:sp modelId="{99AEA438-D06F-4E7A-9B3E-564C3EF26144}">
      <dsp:nvSpPr>
        <dsp:cNvPr id="8" name="Rectangles 7"/>
        <dsp:cNvSpPr/>
      </dsp:nvSpPr>
      <dsp:spPr bwMode="white">
        <a:xfrm>
          <a:off x="1159529" y="1336520"/>
          <a:ext cx="3478586" cy="877294"/>
        </a:xfrm>
        <a:prstGeom prst="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70562" tIns="190500" rIns="70562" bIns="19050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Identify appropriate benchmarks for comparison</a:t>
          </a:r>
          <a:endParaRPr>
            <a:solidFill>
              <a:schemeClr val="dk1"/>
            </a:solidFill>
          </a:endParaRPr>
        </a:p>
      </dsp:txBody>
      <dsp:txXfrm>
        <a:off x="1159529" y="1336520"/>
        <a:ext cx="3478586" cy="877294"/>
      </dsp:txXfrm>
    </dsp:sp>
    <dsp:sp modelId="{ACF8CBD5-0F1F-48E2-A9F6-B1B225909F9D}">
      <dsp:nvSpPr>
        <dsp:cNvPr id="9" name="Up Arrow Callout 8"/>
        <dsp:cNvSpPr/>
      </dsp:nvSpPr>
      <dsp:spPr bwMode="white">
        <a:xfrm rot="10800000">
          <a:off x="0" y="0"/>
          <a:ext cx="1159529" cy="13496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82465" tIns="149352" rIns="82465" bIns="14935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Define</a:t>
          </a:r>
        </a:p>
      </dsp:txBody>
      <dsp:txXfrm rot="10800000">
        <a:off x="0" y="0"/>
        <a:ext cx="1159529" cy="1349683"/>
      </dsp:txXfrm>
    </dsp:sp>
    <dsp:sp modelId="{8618D3E2-D868-442F-9C8C-71C2F27862A7}">
      <dsp:nvSpPr>
        <dsp:cNvPr id="10" name="Rectangles 9"/>
        <dsp:cNvSpPr/>
      </dsp:nvSpPr>
      <dsp:spPr bwMode="white">
        <a:xfrm>
          <a:off x="1159529" y="0"/>
          <a:ext cx="3478586" cy="877294"/>
        </a:xfrm>
        <a:prstGeom prst="rect">
          <a:avLst/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70562" tIns="190500" rIns="70562" bIns="19050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Define benchmarking and its purpose in PHC</a:t>
          </a:r>
          <a:endParaRPr>
            <a:solidFill>
              <a:schemeClr val="dk1"/>
            </a:solidFill>
          </a:endParaRPr>
        </a:p>
      </dsp:txBody>
      <dsp:txXfrm>
        <a:off x="1159529" y="0"/>
        <a:ext cx="3478586" cy="8772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84D1BEC3-6619-4D7D-9A59-04A1DB6F5E52}">
      <dsp:nvSpPr>
        <dsp:cNvPr id="3" name="Straight Connector 2"/>
        <dsp:cNvSpPr/>
      </dsp:nvSpPr>
      <dsp:spPr bwMode="white">
        <a:xfrm>
          <a:off x="0" y="0"/>
          <a:ext cx="8229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229600" cy="0"/>
      </dsp:txXfrm>
    </dsp:sp>
    <dsp:sp modelId="{70C81211-F7DE-4982-BFEF-AA4801329275}">
      <dsp:nvSpPr>
        <dsp:cNvPr id="4" name="Rectangles 3"/>
        <dsp:cNvSpPr/>
      </dsp:nvSpPr>
      <dsp:spPr bwMode="white">
        <a:xfrm>
          <a:off x="0" y="0"/>
          <a:ext cx="8229600" cy="15086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Benchmarking is comparing performance across time, facilities, or standards to improve outcomes.</a:t>
          </a:r>
          <a:endParaRPr>
            <a:solidFill>
              <a:schemeClr val="tx1"/>
            </a:solidFill>
          </a:endParaRPr>
        </a:p>
      </dsp:txBody>
      <dsp:txXfrm>
        <a:off x="0" y="0"/>
        <a:ext cx="8229600" cy="1508654"/>
      </dsp:txXfrm>
    </dsp:sp>
    <dsp:sp modelId="{CE303316-04ED-42B7-A3D1-4A1EF95D9A8A}">
      <dsp:nvSpPr>
        <dsp:cNvPr id="5" name="Straight Connector 4"/>
        <dsp:cNvSpPr/>
      </dsp:nvSpPr>
      <dsp:spPr bwMode="white">
        <a:xfrm>
          <a:off x="0" y="1508654"/>
          <a:ext cx="8229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508654"/>
        <a:ext cx="8229600" cy="0"/>
      </dsp:txXfrm>
    </dsp:sp>
    <dsp:sp modelId="{B91BAFFA-2A52-43AC-96BC-E64176AF6CA1}">
      <dsp:nvSpPr>
        <dsp:cNvPr id="6" name="Rectangles 5"/>
        <dsp:cNvSpPr/>
      </dsp:nvSpPr>
      <dsp:spPr bwMode="white">
        <a:xfrm>
          <a:off x="0" y="1508654"/>
          <a:ext cx="8229600" cy="15086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Example: Comparing ANC4 coverage between similar facilities in the same district</a:t>
          </a:r>
          <a:endParaRPr>
            <a:solidFill>
              <a:schemeClr val="tx1"/>
            </a:solidFill>
          </a:endParaRPr>
        </a:p>
      </dsp:txBody>
      <dsp:txXfrm>
        <a:off x="0" y="1508654"/>
        <a:ext cx="8229600" cy="1508654"/>
      </dsp:txXfrm>
    </dsp:sp>
    <dsp:sp modelId="{C6A4A8C0-378F-4731-93EF-C679DBEDD919}">
      <dsp:nvSpPr>
        <dsp:cNvPr id="7" name="Straight Connector 6"/>
        <dsp:cNvSpPr/>
      </dsp:nvSpPr>
      <dsp:spPr bwMode="white">
        <a:xfrm>
          <a:off x="0" y="3017309"/>
          <a:ext cx="8229600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017309"/>
        <a:ext cx="8229600" cy="0"/>
      </dsp:txXfrm>
    </dsp:sp>
    <dsp:sp modelId="{3D542444-A383-4E6D-AB12-7EFCCE8BC1F8}">
      <dsp:nvSpPr>
        <dsp:cNvPr id="8" name="Rectangles 7"/>
        <dsp:cNvSpPr/>
      </dsp:nvSpPr>
      <dsp:spPr bwMode="white">
        <a:xfrm>
          <a:off x="0" y="3017309"/>
          <a:ext cx="8229600" cy="15086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109" tIns="118109" rIns="118109" bIns="118109" anchor="t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How well are we doing compared to where we should be?</a:t>
          </a:r>
          <a:endParaRPr>
            <a:solidFill>
              <a:schemeClr val="tx1"/>
            </a:solidFill>
          </a:endParaRPr>
        </a:p>
      </dsp:txBody>
      <dsp:txXfrm>
        <a:off x="0" y="3017309"/>
        <a:ext cx="8229600" cy="15086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ADD04146-E891-4AE9-83A3-9E99316F2D9A}">
      <dsp:nvSpPr>
        <dsp:cNvPr id="3" name="Rounded Rectangle 2"/>
        <dsp:cNvSpPr/>
      </dsp:nvSpPr>
      <dsp:spPr bwMode="white">
        <a:xfrm>
          <a:off x="0" y="0"/>
          <a:ext cx="8229600" cy="1293132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8229600" cy="1293132"/>
      </dsp:txXfrm>
    </dsp:sp>
    <dsp:sp modelId="{0CB85040-8190-4C32-B705-8397F8DEADBC}">
      <dsp:nvSpPr>
        <dsp:cNvPr id="4" name="Rectangles 3"/>
        <dsp:cNvSpPr/>
      </dsp:nvSpPr>
      <dsp:spPr bwMode="white">
        <a:xfrm>
          <a:off x="391173" y="290955"/>
          <a:ext cx="711223" cy="71122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91173" y="290955"/>
        <a:ext cx="711223" cy="711223"/>
      </dsp:txXfrm>
    </dsp:sp>
    <dsp:sp modelId="{5B4BD6E0-E488-4F79-955D-4B1A9CB75B4C}">
      <dsp:nvSpPr>
        <dsp:cNvPr id="5" name="Rectangles 4"/>
        <dsp:cNvSpPr/>
      </dsp:nvSpPr>
      <dsp:spPr bwMode="white">
        <a:xfrm>
          <a:off x="1493568" y="0"/>
          <a:ext cx="6736032" cy="1293132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6856" tIns="136856" rIns="136856" bIns="136856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Internal</a:t>
          </a:r>
          <a:r>
            <a:rPr lang="en-US" dirty="0">
              <a:solidFill>
                <a:schemeClr val="tx1"/>
              </a:solidFill>
            </a:rPr>
            <a:t> – Compare your own facility across time</a:t>
          </a:r>
          <a:endParaRPr>
            <a:solidFill>
              <a:schemeClr val="tx1"/>
            </a:solidFill>
          </a:endParaRPr>
        </a:p>
      </dsp:txBody>
      <dsp:txXfrm>
        <a:off x="1493568" y="0"/>
        <a:ext cx="6736032" cy="1293132"/>
      </dsp:txXfrm>
    </dsp:sp>
    <dsp:sp modelId="{4E3AB834-6ABB-4B60-852B-4197169DBB0B}">
      <dsp:nvSpPr>
        <dsp:cNvPr id="6" name="Rounded Rectangle 5"/>
        <dsp:cNvSpPr/>
      </dsp:nvSpPr>
      <dsp:spPr bwMode="white">
        <a:xfrm>
          <a:off x="0" y="1616415"/>
          <a:ext cx="8229600" cy="1293132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1616415"/>
        <a:ext cx="8229600" cy="1293132"/>
      </dsp:txXfrm>
    </dsp:sp>
    <dsp:sp modelId="{7F2375D5-F1EE-4FA2-8BD2-55B53BF5FF67}">
      <dsp:nvSpPr>
        <dsp:cNvPr id="7" name="Rectangles 6"/>
        <dsp:cNvSpPr/>
      </dsp:nvSpPr>
      <dsp:spPr bwMode="white">
        <a:xfrm>
          <a:off x="391173" y="1907370"/>
          <a:ext cx="711223" cy="71122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91173" y="1907370"/>
        <a:ext cx="711223" cy="711223"/>
      </dsp:txXfrm>
    </dsp:sp>
    <dsp:sp modelId="{E47107AF-A8BC-4544-9B31-8B545E3EEA55}">
      <dsp:nvSpPr>
        <dsp:cNvPr id="8" name="Rectangles 7"/>
        <dsp:cNvSpPr/>
      </dsp:nvSpPr>
      <dsp:spPr bwMode="white">
        <a:xfrm>
          <a:off x="1493568" y="1616415"/>
          <a:ext cx="6736032" cy="1293132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6856" tIns="136856" rIns="136856" bIns="136856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External</a:t>
          </a:r>
          <a:r>
            <a:rPr lang="en-US" dirty="0">
              <a:solidFill>
                <a:schemeClr val="tx1"/>
              </a:solidFill>
            </a:rPr>
            <a:t> – Compare with other facilities in the same district</a:t>
          </a:r>
          <a:endParaRPr>
            <a:solidFill>
              <a:schemeClr val="tx1"/>
            </a:solidFill>
          </a:endParaRPr>
        </a:p>
      </dsp:txBody>
      <dsp:txXfrm>
        <a:off x="1493568" y="1616415"/>
        <a:ext cx="6736032" cy="1293132"/>
      </dsp:txXfrm>
    </dsp:sp>
    <dsp:sp modelId="{9715DF52-3EB0-4310-BA65-1205197C62C5}">
      <dsp:nvSpPr>
        <dsp:cNvPr id="9" name="Rounded Rectangle 8"/>
        <dsp:cNvSpPr/>
      </dsp:nvSpPr>
      <dsp:spPr bwMode="white">
        <a:xfrm>
          <a:off x="0" y="3232831"/>
          <a:ext cx="8229600" cy="1293132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3232831"/>
        <a:ext cx="8229600" cy="1293132"/>
      </dsp:txXfrm>
    </dsp:sp>
    <dsp:sp modelId="{2F5FCA85-3854-4824-ABF8-D9EC7CED1492}">
      <dsp:nvSpPr>
        <dsp:cNvPr id="10" name="Rectangles 9"/>
        <dsp:cNvSpPr/>
      </dsp:nvSpPr>
      <dsp:spPr bwMode="white">
        <a:xfrm>
          <a:off x="391173" y="3523785"/>
          <a:ext cx="711223" cy="711223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91173" y="3523785"/>
        <a:ext cx="711223" cy="711223"/>
      </dsp:txXfrm>
    </dsp:sp>
    <dsp:sp modelId="{FC1DD448-7F5F-41B1-A314-8356668336C3}">
      <dsp:nvSpPr>
        <dsp:cNvPr id="11" name="Rectangles 10"/>
        <dsp:cNvSpPr/>
      </dsp:nvSpPr>
      <dsp:spPr bwMode="white">
        <a:xfrm>
          <a:off x="1493568" y="3232831"/>
          <a:ext cx="6736032" cy="1293132"/>
        </a:xfrm>
        <a:prstGeom prst="rect">
          <a:avLst/>
        </a:prstGeom>
        <a:solidFill>
          <a:schemeClr val="accent4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6856" tIns="136856" rIns="136856" bIns="136856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Standard-based</a:t>
          </a:r>
          <a:r>
            <a:rPr lang="en-US" dirty="0">
              <a:solidFill>
                <a:schemeClr val="tx1"/>
              </a:solidFill>
            </a:rPr>
            <a:t> – Compare with MOH/WHO targets (e.g. 90% immunization coverage)</a:t>
          </a:r>
          <a:endParaRPr>
            <a:solidFill>
              <a:schemeClr val="tx1"/>
            </a:solidFill>
          </a:endParaRPr>
        </a:p>
      </dsp:txBody>
      <dsp:txXfrm>
        <a:off x="1493568" y="3232831"/>
        <a:ext cx="6736032" cy="12931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40767" cy="4724400"/>
        <a:chOff x="0" y="0"/>
        <a:chExt cx="8240767" cy="4724400"/>
      </a:xfrm>
    </dsp:grpSpPr>
    <dsp:sp modelId="{1B49E321-2F18-42C8-838A-ADE62C4E18CA}">
      <dsp:nvSpPr>
        <dsp:cNvPr id="3" name="Rectangles 2"/>
        <dsp:cNvSpPr/>
      </dsp:nvSpPr>
      <dsp:spPr bwMode="white">
        <a:xfrm>
          <a:off x="0" y="0"/>
          <a:ext cx="1526068" cy="4724400"/>
        </a:xfrm>
        <a:prstGeom prst="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Xfrm>
        <a:off x="0" y="0"/>
        <a:ext cx="1526068" cy="4724400"/>
      </dsp:txXfrm>
    </dsp:sp>
    <dsp:sp modelId="{59C25AC9-D848-435A-9E1A-4639F00E1C97}">
      <dsp:nvSpPr>
        <dsp:cNvPr id="4" name="Oval 3"/>
        <dsp:cNvSpPr/>
      </dsp:nvSpPr>
      <dsp:spPr bwMode="white">
        <a:xfrm>
          <a:off x="54374" y="472440"/>
          <a:ext cx="1417320" cy="1417320"/>
        </a:xfrm>
        <a:prstGeom prst="ellipse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10499" tIns="508000" rIns="110499" bIns="5080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/>
            <a:t>1</a:t>
          </a:r>
        </a:p>
      </dsp:txBody>
      <dsp:txXfrm>
        <a:off x="54374" y="472440"/>
        <a:ext cx="1417320" cy="1417320"/>
      </dsp:txXfrm>
    </dsp:sp>
    <dsp:sp modelId="{1F5C247D-6B82-4EDC-BA73-F3CE0CE26CE4}">
      <dsp:nvSpPr>
        <dsp:cNvPr id="5" name="Rectangles 4"/>
        <dsp:cNvSpPr/>
      </dsp:nvSpPr>
      <dsp:spPr bwMode="white">
        <a:xfrm>
          <a:off x="0" y="4724328"/>
          <a:ext cx="1526068" cy="72"/>
        </a:xfrm>
        <a:prstGeom prst="rect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0" y="4724328"/>
        <a:ext cx="1526068" cy="72"/>
      </dsp:txXfrm>
    </dsp:sp>
    <dsp:sp modelId="{F0D60C52-0AB1-4CD2-A1A9-7111DB7EC771}">
      <dsp:nvSpPr>
        <dsp:cNvPr id="7" name="Rectangles 6"/>
        <dsp:cNvSpPr/>
      </dsp:nvSpPr>
      <dsp:spPr bwMode="white">
        <a:xfrm>
          <a:off x="1678675" y="0"/>
          <a:ext cx="1526068" cy="4724400"/>
        </a:xfrm>
        <a:prstGeom prst="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Xfrm>
        <a:off x="1678675" y="0"/>
        <a:ext cx="1526068" cy="4724400"/>
      </dsp:txXfrm>
    </dsp:sp>
    <dsp:sp modelId="{E3564B2C-7361-43F4-BA08-B397B5BB3A38}">
      <dsp:nvSpPr>
        <dsp:cNvPr id="8" name="Oval 7"/>
        <dsp:cNvSpPr/>
      </dsp:nvSpPr>
      <dsp:spPr bwMode="white">
        <a:xfrm>
          <a:off x="1733049" y="472440"/>
          <a:ext cx="1417320" cy="1417320"/>
        </a:xfrm>
        <a:prstGeom prst="ellipse">
          <a:avLst/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10499" tIns="508000" rIns="110499" bIns="5080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/>
            <a:t>2</a:t>
          </a:r>
          <a:endParaRPr lang="en-US" sz="4000" b="1" dirty="0"/>
        </a:p>
      </dsp:txBody>
      <dsp:txXfrm>
        <a:off x="1733049" y="472440"/>
        <a:ext cx="1417320" cy="1417320"/>
      </dsp:txXfrm>
    </dsp:sp>
    <dsp:sp modelId="{709D2D4E-78A4-4332-B02F-707B4C9EC064}">
      <dsp:nvSpPr>
        <dsp:cNvPr id="9" name="Rectangles 8"/>
        <dsp:cNvSpPr/>
      </dsp:nvSpPr>
      <dsp:spPr bwMode="white">
        <a:xfrm>
          <a:off x="1678675" y="4724328"/>
          <a:ext cx="1526068" cy="72"/>
        </a:xfrm>
        <a:prstGeom prst="rect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1678675" y="4724328"/>
        <a:ext cx="1526068" cy="72"/>
      </dsp:txXfrm>
    </dsp:sp>
    <dsp:sp modelId="{40815DCA-DEDC-416C-9436-2B8C35924F10}">
      <dsp:nvSpPr>
        <dsp:cNvPr id="11" name="Rectangles 10"/>
        <dsp:cNvSpPr/>
      </dsp:nvSpPr>
      <dsp:spPr bwMode="white">
        <a:xfrm>
          <a:off x="3357350" y="0"/>
          <a:ext cx="1526068" cy="4724400"/>
        </a:xfrm>
        <a:prstGeom prst="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Xfrm>
        <a:off x="3357350" y="0"/>
        <a:ext cx="1526068" cy="4724400"/>
      </dsp:txXfrm>
    </dsp:sp>
    <dsp:sp modelId="{516BCEAF-A335-4D8E-B529-E5BB4A5AD57B}">
      <dsp:nvSpPr>
        <dsp:cNvPr id="12" name="Oval 11"/>
        <dsp:cNvSpPr/>
      </dsp:nvSpPr>
      <dsp:spPr bwMode="white">
        <a:xfrm>
          <a:off x="3411724" y="472440"/>
          <a:ext cx="1417320" cy="1417320"/>
        </a:xfrm>
        <a:prstGeom prst="ellipse">
          <a:avLst/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110499" tIns="508000" rIns="110499" bIns="5080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/>
            <a:t>3</a:t>
          </a:r>
        </a:p>
      </dsp:txBody>
      <dsp:txXfrm>
        <a:off x="3411724" y="472440"/>
        <a:ext cx="1417320" cy="1417320"/>
      </dsp:txXfrm>
    </dsp:sp>
    <dsp:sp modelId="{BF86B5B0-0FC9-4211-8EC8-736B2B8DC554}">
      <dsp:nvSpPr>
        <dsp:cNvPr id="13" name="Rectangles 12"/>
        <dsp:cNvSpPr/>
      </dsp:nvSpPr>
      <dsp:spPr bwMode="white">
        <a:xfrm>
          <a:off x="3357350" y="4724328"/>
          <a:ext cx="1526068" cy="72"/>
        </a:xfrm>
        <a:prstGeom prst="rect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357350" y="4724328"/>
        <a:ext cx="1526068" cy="72"/>
      </dsp:txXfrm>
    </dsp:sp>
    <dsp:sp modelId="{11DF9AF9-AA8F-4886-834A-D2A87469D7A4}">
      <dsp:nvSpPr>
        <dsp:cNvPr id="15" name="Rectangles 14"/>
        <dsp:cNvSpPr/>
      </dsp:nvSpPr>
      <dsp:spPr bwMode="white">
        <a:xfrm>
          <a:off x="5036024" y="0"/>
          <a:ext cx="1526068" cy="4724400"/>
        </a:xfrm>
        <a:prstGeom prst="rect">
          <a:avLst/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Xfrm>
        <a:off x="5036024" y="0"/>
        <a:ext cx="1526068" cy="4724400"/>
      </dsp:txXfrm>
    </dsp:sp>
    <dsp:sp modelId="{42ADC7EA-D116-4DE2-AB34-53E0B9872AC2}">
      <dsp:nvSpPr>
        <dsp:cNvPr id="16" name="Oval 15"/>
        <dsp:cNvSpPr/>
      </dsp:nvSpPr>
      <dsp:spPr bwMode="white">
        <a:xfrm>
          <a:off x="5090398" y="472440"/>
          <a:ext cx="1417320" cy="1417320"/>
        </a:xfrm>
        <a:prstGeom prst="ellips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10499" tIns="508000" rIns="110499" bIns="5080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/>
            <a:t>4</a:t>
          </a:r>
        </a:p>
      </dsp:txBody>
      <dsp:txXfrm>
        <a:off x="5090398" y="472440"/>
        <a:ext cx="1417320" cy="1417320"/>
      </dsp:txXfrm>
    </dsp:sp>
    <dsp:sp modelId="{2B359D42-7BA1-4F51-9681-B09B6A5C5103}">
      <dsp:nvSpPr>
        <dsp:cNvPr id="17" name="Rectangles 16"/>
        <dsp:cNvSpPr/>
      </dsp:nvSpPr>
      <dsp:spPr bwMode="white">
        <a:xfrm>
          <a:off x="5036024" y="4724328"/>
          <a:ext cx="1526068" cy="72"/>
        </a:xfrm>
        <a:prstGeom prst="rect">
          <a:avLst/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5036024" y="4724328"/>
        <a:ext cx="1526068" cy="72"/>
      </dsp:txXfrm>
    </dsp:sp>
    <dsp:sp modelId="{F02132CC-C53A-4404-AF7C-9F30A2184AC2}">
      <dsp:nvSpPr>
        <dsp:cNvPr id="19" name="Rectangles 18"/>
        <dsp:cNvSpPr/>
      </dsp:nvSpPr>
      <dsp:spPr bwMode="white">
        <a:xfrm>
          <a:off x="6714699" y="0"/>
          <a:ext cx="1526068" cy="4724400"/>
        </a:xfrm>
        <a:prstGeom prst="rect">
          <a:avLst/>
        </a:prstGeom>
      </dsp:spPr>
      <dsp:style>
        <a:lnRef idx="2">
          <a:schemeClr val="accent6">
            <a:tint val="40000"/>
            <a:alpha val="90000"/>
          </a:schemeClr>
        </a:lnRef>
        <a:fillRef idx="1">
          <a:schemeClr val="accent6">
            <a:tint val="40000"/>
            <a:alpha val="90000"/>
          </a:schemeClr>
        </a:fillRef>
        <a:effectRef idx="0">
          <a:scrgbClr r="0" g="0" b="0"/>
        </a:effectRef>
        <a:fontRef idx="minor"/>
      </dsp:style>
      <dsp:txXfrm>
        <a:off x="6714699" y="0"/>
        <a:ext cx="1526068" cy="4724400"/>
      </dsp:txXfrm>
    </dsp:sp>
    <dsp:sp modelId="{FE8C7172-86DA-472A-92B7-0300B16366C1}">
      <dsp:nvSpPr>
        <dsp:cNvPr id="20" name="Oval 19"/>
        <dsp:cNvSpPr/>
      </dsp:nvSpPr>
      <dsp:spPr bwMode="white">
        <a:xfrm>
          <a:off x="6769073" y="472440"/>
          <a:ext cx="1417320" cy="1417320"/>
        </a:xfrm>
        <a:prstGeom prst="ellipse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10499" tIns="508000" rIns="110499" bIns="5080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/>
            <a:t>5</a:t>
          </a:r>
        </a:p>
      </dsp:txBody>
      <dsp:txXfrm>
        <a:off x="6769073" y="472440"/>
        <a:ext cx="1417320" cy="1417320"/>
      </dsp:txXfrm>
    </dsp:sp>
    <dsp:sp modelId="{03DAE2D4-C9DD-4182-8650-60B5E8C9D817}">
      <dsp:nvSpPr>
        <dsp:cNvPr id="21" name="Rectangles 20"/>
        <dsp:cNvSpPr/>
      </dsp:nvSpPr>
      <dsp:spPr bwMode="white">
        <a:xfrm>
          <a:off x="6714699" y="4724328"/>
          <a:ext cx="1526068" cy="72"/>
        </a:xfrm>
        <a:prstGeom prst="rect">
          <a:avLst/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6714699" y="4724328"/>
        <a:ext cx="1526068" cy="72"/>
      </dsp:txXfrm>
    </dsp:sp>
    <dsp:sp modelId="{C687790A-2FFE-4ABB-B06F-0A8D60464C84}">
      <dsp:nvSpPr>
        <dsp:cNvPr id="6" name="Rectangles 5"/>
        <dsp:cNvSpPr/>
      </dsp:nvSpPr>
      <dsp:spPr bwMode="white">
        <a:xfrm>
          <a:off x="0" y="1795272"/>
          <a:ext cx="1526068" cy="2834640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18978" tIns="203200" rIns="118978" bIns="203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dk1"/>
              </a:solidFill>
            </a:rPr>
            <a:t>Select indicators</a:t>
          </a:r>
          <a:r>
            <a:rPr lang="en-US" sz="1400" b="1" dirty="0">
              <a:solidFill>
                <a:schemeClr val="dk1"/>
              </a:solidFill>
            </a:rPr>
            <a:t> ANC4, deliveries, immunization</a:t>
          </a:r>
          <a:endParaRPr lang="en-US" sz="1600" b="1" dirty="0">
            <a:solidFill>
              <a:schemeClr val="dk1"/>
            </a:solidFill>
          </a:endParaRPr>
        </a:p>
      </dsp:txBody>
      <dsp:txXfrm>
        <a:off x="0" y="1795272"/>
        <a:ext cx="1526068" cy="2834640"/>
      </dsp:txXfrm>
    </dsp:sp>
    <dsp:sp modelId="{98051E5F-15D2-4503-9C47-5BEFC1B448E8}">
      <dsp:nvSpPr>
        <dsp:cNvPr id="10" name="Rectangles 9"/>
        <dsp:cNvSpPr/>
      </dsp:nvSpPr>
      <dsp:spPr bwMode="white">
        <a:xfrm>
          <a:off x="1678675" y="1795272"/>
          <a:ext cx="1526068" cy="2834640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18978" tIns="203200" rIns="118978" bIns="203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dk1"/>
              </a:solidFill>
            </a:rPr>
            <a:t>Collect comparable data</a:t>
          </a:r>
          <a:endParaRPr>
            <a:solidFill>
              <a:schemeClr val="dk1"/>
            </a:solidFill>
          </a:endParaRPr>
        </a:p>
      </dsp:txBody>
      <dsp:txXfrm>
        <a:off x="1678675" y="1795272"/>
        <a:ext cx="1526068" cy="2834640"/>
      </dsp:txXfrm>
    </dsp:sp>
    <dsp:sp modelId="{B59C9411-FC5C-4FC7-8313-E78893303B30}">
      <dsp:nvSpPr>
        <dsp:cNvPr id="14" name="Rectangles 13"/>
        <dsp:cNvSpPr/>
      </dsp:nvSpPr>
      <dsp:spPr bwMode="white">
        <a:xfrm>
          <a:off x="3357350" y="1795272"/>
          <a:ext cx="1526068" cy="2834640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18978" tIns="203200" rIns="118978" bIns="203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>
              <a:solidFill>
                <a:schemeClr val="dk1"/>
              </a:solidFill>
            </a:rPr>
            <a:t>Plot results side by side</a:t>
          </a:r>
          <a:endParaRPr>
            <a:solidFill>
              <a:schemeClr val="dk1"/>
            </a:solidFill>
          </a:endParaRPr>
        </a:p>
      </dsp:txBody>
      <dsp:txXfrm>
        <a:off x="3357350" y="1795272"/>
        <a:ext cx="1526068" cy="2834640"/>
      </dsp:txXfrm>
    </dsp:sp>
    <dsp:sp modelId="{EA8C9F4D-B815-4D29-BB74-9E68A3454B3A}">
      <dsp:nvSpPr>
        <dsp:cNvPr id="18" name="Rectangles 17"/>
        <dsp:cNvSpPr/>
      </dsp:nvSpPr>
      <dsp:spPr bwMode="white">
        <a:xfrm>
          <a:off x="5036024" y="1795272"/>
          <a:ext cx="1526068" cy="2834640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18978" tIns="203200" rIns="118978" bIns="203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>
              <a:solidFill>
                <a:schemeClr val="dk1"/>
              </a:solidFill>
            </a:rPr>
            <a:t>Interpret differences</a:t>
          </a:r>
          <a:endParaRPr>
            <a:solidFill>
              <a:schemeClr val="dk1"/>
            </a:solidFill>
          </a:endParaRPr>
        </a:p>
      </dsp:txBody>
      <dsp:txXfrm>
        <a:off x="5036024" y="1795272"/>
        <a:ext cx="1526068" cy="2834640"/>
      </dsp:txXfrm>
    </dsp:sp>
    <dsp:sp modelId="{6BCE379F-7E6A-496D-BD45-2D111B975370}">
      <dsp:nvSpPr>
        <dsp:cNvPr id="22" name="Rectangles 21"/>
        <dsp:cNvSpPr/>
      </dsp:nvSpPr>
      <dsp:spPr bwMode="white">
        <a:xfrm>
          <a:off x="6714699" y="1795272"/>
          <a:ext cx="1526068" cy="2834640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18978" tIns="203200" rIns="118978" bIns="203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>
              <a:solidFill>
                <a:schemeClr val="dk1"/>
              </a:solidFill>
            </a:rPr>
            <a:t>Develop action points</a:t>
          </a:r>
          <a:endParaRPr>
            <a:solidFill>
              <a:schemeClr val="dk1"/>
            </a:solidFill>
          </a:endParaRPr>
        </a:p>
      </dsp:txBody>
      <dsp:txXfrm>
        <a:off x="6714699" y="1795272"/>
        <a:ext cx="1526068" cy="2834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4192805"/>
        <a:chOff x="0" y="0"/>
        <a:chExt cx="8195871" cy="4192805"/>
      </a:xfrm>
    </dsp:grpSpPr>
    <dsp:sp modelId="{86C454DC-8CB1-4AB2-B588-111D31886D9C}">
      <dsp:nvSpPr>
        <dsp:cNvPr id="3" name="Rectangles 2"/>
        <dsp:cNvSpPr/>
      </dsp:nvSpPr>
      <dsp:spPr bwMode="white">
        <a:xfrm>
          <a:off x="0" y="0"/>
          <a:ext cx="2593630" cy="419280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593630" cy="4192805"/>
      </dsp:txXfrm>
    </dsp:sp>
    <dsp:sp modelId="{1B31325D-C24A-400D-B7BF-A324C8E614D9}">
      <dsp:nvSpPr>
        <dsp:cNvPr id="6" name="Rectangles 5"/>
        <dsp:cNvSpPr/>
      </dsp:nvSpPr>
      <dsp:spPr bwMode="white">
        <a:xfrm>
          <a:off x="2801120" y="0"/>
          <a:ext cx="2593630" cy="419280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01120" y="0"/>
        <a:ext cx="2593630" cy="4192805"/>
      </dsp:txXfrm>
    </dsp:sp>
    <dsp:sp modelId="{F9FDD1F0-A626-4979-84E5-8C56CBAE88D1}">
      <dsp:nvSpPr>
        <dsp:cNvPr id="9" name="Rectangles 8"/>
        <dsp:cNvSpPr/>
      </dsp:nvSpPr>
      <dsp:spPr bwMode="white">
        <a:xfrm>
          <a:off x="5602241" y="0"/>
          <a:ext cx="2593630" cy="4192805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602241" y="0"/>
        <a:ext cx="2593630" cy="4192805"/>
      </dsp:txXfrm>
    </dsp:sp>
    <dsp:sp modelId="{8008A5B6-E92D-4901-A7AA-108569797F8D}">
      <dsp:nvSpPr>
        <dsp:cNvPr id="4" name="Rectangles 3"/>
        <dsp:cNvSpPr/>
      </dsp:nvSpPr>
      <dsp:spPr bwMode="white">
        <a:xfrm>
          <a:off x="0" y="0"/>
          <a:ext cx="2593630" cy="1677122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165100" rIns="256193" bIns="1651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01</a:t>
          </a:r>
        </a:p>
      </dsp:txBody>
      <dsp:txXfrm>
        <a:off x="0" y="0"/>
        <a:ext cx="2593630" cy="1677122"/>
      </dsp:txXfrm>
    </dsp:sp>
    <dsp:sp modelId="{24B68A5C-46B0-4691-8763-7B10B9FD2CE2}">
      <dsp:nvSpPr>
        <dsp:cNvPr id="5" name="Rectangles 4"/>
        <dsp:cNvSpPr/>
      </dsp:nvSpPr>
      <dsp:spPr bwMode="white">
        <a:xfrm>
          <a:off x="0" y="1677122"/>
          <a:ext cx="2593630" cy="251568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0" rIns="256193" bIns="33020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Comparing dissimilar facilities (rural vs. hospital)</a:t>
          </a:r>
        </a:p>
      </dsp:txBody>
      <dsp:txXfrm>
        <a:off x="0" y="1677122"/>
        <a:ext cx="2593630" cy="2515683"/>
      </dsp:txXfrm>
    </dsp:sp>
    <dsp:sp modelId="{A7CDDAB1-3A42-4C55-A0F4-A7443D4A6F36}">
      <dsp:nvSpPr>
        <dsp:cNvPr id="7" name="Rectangles 6"/>
        <dsp:cNvSpPr/>
      </dsp:nvSpPr>
      <dsp:spPr bwMode="white">
        <a:xfrm>
          <a:off x="2801120" y="0"/>
          <a:ext cx="2593630" cy="1677122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165100" rIns="256193" bIns="1651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02</a:t>
          </a:r>
        </a:p>
      </dsp:txBody>
      <dsp:txXfrm>
        <a:off x="2801120" y="0"/>
        <a:ext cx="2593630" cy="1677122"/>
      </dsp:txXfrm>
    </dsp:sp>
    <dsp:sp modelId="{AC7B961A-E3A7-4F13-B1B7-BEB32F5AB964}">
      <dsp:nvSpPr>
        <dsp:cNvPr id="8" name="Rectangles 7"/>
        <dsp:cNvSpPr/>
      </dsp:nvSpPr>
      <dsp:spPr bwMode="white">
        <a:xfrm>
          <a:off x="2801120" y="1677122"/>
          <a:ext cx="2593630" cy="251568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0" rIns="256193" bIns="33020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Using poor-quality or outdated data</a:t>
          </a:r>
        </a:p>
      </dsp:txBody>
      <dsp:txXfrm>
        <a:off x="2801120" y="1677122"/>
        <a:ext cx="2593630" cy="2515683"/>
      </dsp:txXfrm>
    </dsp:sp>
    <dsp:sp modelId="{09F729C5-C320-43D4-AB50-42D4F89FF4FD}">
      <dsp:nvSpPr>
        <dsp:cNvPr id="10" name="Rectangles 9"/>
        <dsp:cNvSpPr/>
      </dsp:nvSpPr>
      <dsp:spPr bwMode="white">
        <a:xfrm>
          <a:off x="5602241" y="0"/>
          <a:ext cx="2593630" cy="1677122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165100" rIns="256193" bIns="1651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03</a:t>
          </a:r>
        </a:p>
      </dsp:txBody>
      <dsp:txXfrm>
        <a:off x="5602241" y="0"/>
        <a:ext cx="2593630" cy="1677122"/>
      </dsp:txXfrm>
    </dsp:sp>
    <dsp:sp modelId="{DF12C13D-5BED-495D-A62E-96B567F1BB42}">
      <dsp:nvSpPr>
        <dsp:cNvPr id="11" name="Rectangles 10"/>
        <dsp:cNvSpPr/>
      </dsp:nvSpPr>
      <dsp:spPr bwMode="white">
        <a:xfrm>
          <a:off x="5602241" y="1677122"/>
          <a:ext cx="2593630" cy="251568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lIns="256193" tIns="0" rIns="256193" bIns="33020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Ignoring contextual factors (population, staffing)</a:t>
          </a:r>
        </a:p>
      </dsp:txBody>
      <dsp:txXfrm>
        <a:off x="5602241" y="1677122"/>
        <a:ext cx="2593630" cy="251568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886700" cy="4351338"/>
        <a:chOff x="0" y="0"/>
        <a:chExt cx="7886700" cy="4351338"/>
      </a:xfrm>
    </dsp:grpSpPr>
    <dsp:sp modelId="{C4CD813E-A5A2-460B-B0FB-A66A6C88B926}">
      <dsp:nvSpPr>
        <dsp:cNvPr id="3" name="Rounded Rectangle 2"/>
        <dsp:cNvSpPr/>
      </dsp:nvSpPr>
      <dsp:spPr bwMode="white">
        <a:xfrm>
          <a:off x="0" y="0"/>
          <a:ext cx="7886700" cy="1243239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0"/>
        <a:ext cx="7886700" cy="1243239"/>
      </dsp:txXfrm>
    </dsp:sp>
    <dsp:sp modelId="{C4A7F69C-9752-4E82-BA07-220DFBF6BC7E}">
      <dsp:nvSpPr>
        <dsp:cNvPr id="4" name="Rectangles 3"/>
        <dsp:cNvSpPr/>
      </dsp:nvSpPr>
      <dsp:spPr bwMode="white">
        <a:xfrm>
          <a:off x="376080" y="279729"/>
          <a:ext cx="683782" cy="683782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080" y="279729"/>
        <a:ext cx="683782" cy="683782"/>
      </dsp:txXfrm>
    </dsp:sp>
    <dsp:sp modelId="{8AEAEE81-7592-40DB-9E2D-871703579AB9}">
      <dsp:nvSpPr>
        <dsp:cNvPr id="5" name="Rectangles 4"/>
        <dsp:cNvSpPr/>
      </dsp:nvSpPr>
      <dsp:spPr bwMode="white">
        <a:xfrm>
          <a:off x="1435942" y="0"/>
          <a:ext cx="6450758" cy="12432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576" tIns="131576" rIns="131576" bIns="131576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Benchmarking improves accountability and learning</a:t>
          </a:r>
          <a:endParaRPr>
            <a:solidFill>
              <a:schemeClr val="bg1"/>
            </a:solidFill>
          </a:endParaRPr>
        </a:p>
      </dsp:txBody>
      <dsp:txXfrm>
        <a:off x="1435942" y="0"/>
        <a:ext cx="6450758" cy="1243239"/>
      </dsp:txXfrm>
    </dsp:sp>
    <dsp:sp modelId="{E706D748-EA0B-4EFC-9276-F0F65486BA8F}">
      <dsp:nvSpPr>
        <dsp:cNvPr id="6" name="Rounded Rectangle 5"/>
        <dsp:cNvSpPr/>
      </dsp:nvSpPr>
      <dsp:spPr bwMode="white">
        <a:xfrm>
          <a:off x="0" y="1554049"/>
          <a:ext cx="7886700" cy="1243239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1554049"/>
        <a:ext cx="7886700" cy="1243239"/>
      </dsp:txXfrm>
    </dsp:sp>
    <dsp:sp modelId="{99A0941D-8FDC-416E-9521-F05A7AF11DF9}">
      <dsp:nvSpPr>
        <dsp:cNvPr id="7" name="Rectangles 6"/>
        <dsp:cNvSpPr/>
      </dsp:nvSpPr>
      <dsp:spPr bwMode="white">
        <a:xfrm>
          <a:off x="376080" y="1833778"/>
          <a:ext cx="683782" cy="683782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080" y="1833778"/>
        <a:ext cx="683782" cy="683782"/>
      </dsp:txXfrm>
    </dsp:sp>
    <dsp:sp modelId="{E001EB92-0355-4A53-87F4-E1FCD86C4F56}">
      <dsp:nvSpPr>
        <dsp:cNvPr id="8" name="Rectangles 7"/>
        <dsp:cNvSpPr/>
      </dsp:nvSpPr>
      <dsp:spPr bwMode="white">
        <a:xfrm>
          <a:off x="1435942" y="1554049"/>
          <a:ext cx="6450758" cy="12432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576" tIns="131576" rIns="131576" bIns="131576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Choose fair and comparable indicators</a:t>
          </a:r>
          <a:endParaRPr>
            <a:solidFill>
              <a:schemeClr val="bg1"/>
            </a:solidFill>
          </a:endParaRPr>
        </a:p>
      </dsp:txBody>
      <dsp:txXfrm>
        <a:off x="1435942" y="1554049"/>
        <a:ext cx="6450758" cy="1243239"/>
      </dsp:txXfrm>
    </dsp:sp>
    <dsp:sp modelId="{57313A69-722F-4009-AE3B-F35ADAB0DF2F}">
      <dsp:nvSpPr>
        <dsp:cNvPr id="9" name="Rounded Rectangle 8"/>
        <dsp:cNvSpPr/>
      </dsp:nvSpPr>
      <dsp:spPr bwMode="white">
        <a:xfrm>
          <a:off x="0" y="3108099"/>
          <a:ext cx="7886700" cy="1243239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0" y="3108099"/>
        <a:ext cx="7886700" cy="1243239"/>
      </dsp:txXfrm>
    </dsp:sp>
    <dsp:sp modelId="{37FF2E57-8DBA-4A1C-89C3-2A6A95606259}">
      <dsp:nvSpPr>
        <dsp:cNvPr id="10" name="Rectangles 9"/>
        <dsp:cNvSpPr/>
      </dsp:nvSpPr>
      <dsp:spPr bwMode="white">
        <a:xfrm>
          <a:off x="376080" y="3387827"/>
          <a:ext cx="683782" cy="683782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76080" y="3387827"/>
        <a:ext cx="683782" cy="683782"/>
      </dsp:txXfrm>
    </dsp:sp>
    <dsp:sp modelId="{7A20E3B2-0818-40AC-9699-F6C2FA2C0101}">
      <dsp:nvSpPr>
        <dsp:cNvPr id="11" name="Rectangles 10"/>
        <dsp:cNvSpPr/>
      </dsp:nvSpPr>
      <dsp:spPr bwMode="white">
        <a:xfrm>
          <a:off x="1435942" y="3108099"/>
          <a:ext cx="6450758" cy="12432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1576" tIns="131576" rIns="131576" bIns="131576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Use results to guide supervision and action plans</a:t>
          </a:r>
          <a:endParaRPr>
            <a:solidFill>
              <a:schemeClr val="bg1"/>
            </a:solidFill>
          </a:endParaRPr>
        </a:p>
      </dsp:txBody>
      <dsp:txXfrm>
        <a:off x="1435942" y="3108099"/>
        <a:ext cx="6450758" cy="12432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4192805"/>
        <a:chOff x="0" y="0"/>
        <a:chExt cx="8195871" cy="4192805"/>
      </a:xfrm>
    </dsp:grpSpPr>
    <dsp:sp modelId="{C230E87D-F0B8-4EAA-8EA1-39D16121B1DE}">
      <dsp:nvSpPr>
        <dsp:cNvPr id="3" name="Oval 2"/>
        <dsp:cNvSpPr/>
      </dsp:nvSpPr>
      <dsp:spPr bwMode="white">
        <a:xfrm>
          <a:off x="303" y="131875"/>
          <a:ext cx="1085093" cy="1085093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303" y="131875"/>
        <a:ext cx="1085093" cy="1085093"/>
      </dsp:txXfrm>
    </dsp:sp>
    <dsp:sp modelId="{60335355-08C8-488C-BB83-3C68787522BC}">
      <dsp:nvSpPr>
        <dsp:cNvPr id="4" name="Rectangles 3"/>
        <dsp:cNvSpPr/>
      </dsp:nvSpPr>
      <dsp:spPr bwMode="white">
        <a:xfrm>
          <a:off x="228172" y="359744"/>
          <a:ext cx="629354" cy="629354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28172" y="359744"/>
        <a:ext cx="629354" cy="629354"/>
      </dsp:txXfrm>
    </dsp:sp>
    <dsp:sp modelId="{F22D93AC-324F-4AED-86FA-F79E543DF7CB}">
      <dsp:nvSpPr>
        <dsp:cNvPr id="5" name="Rectangles 4"/>
        <dsp:cNvSpPr/>
      </dsp:nvSpPr>
      <dsp:spPr bwMode="white">
        <a:xfrm>
          <a:off x="1317915" y="131875"/>
          <a:ext cx="2557718" cy="108509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Duration: 30 minutes</a:t>
          </a:r>
          <a:endParaRPr>
            <a:solidFill>
              <a:schemeClr val="tx1"/>
            </a:solidFill>
          </a:endParaRPr>
        </a:p>
      </dsp:txBody>
      <dsp:txXfrm>
        <a:off x="1317915" y="131875"/>
        <a:ext cx="2557718" cy="1085093"/>
      </dsp:txXfrm>
    </dsp:sp>
    <dsp:sp modelId="{A3774919-2D66-48E7-9323-A96E8A7476CC}">
      <dsp:nvSpPr>
        <dsp:cNvPr id="6" name="Oval 5"/>
        <dsp:cNvSpPr/>
      </dsp:nvSpPr>
      <dsp:spPr bwMode="white">
        <a:xfrm>
          <a:off x="4321296" y="131875"/>
          <a:ext cx="1085093" cy="1085093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4321296" y="131875"/>
        <a:ext cx="1085093" cy="1085093"/>
      </dsp:txXfrm>
    </dsp:sp>
    <dsp:sp modelId="{E7EFC5E3-A99B-4061-9BBF-4B3909BE419E}">
      <dsp:nvSpPr>
        <dsp:cNvPr id="7" name="Rectangles 6"/>
        <dsp:cNvSpPr/>
      </dsp:nvSpPr>
      <dsp:spPr bwMode="white">
        <a:xfrm>
          <a:off x="4549165" y="359744"/>
          <a:ext cx="629354" cy="629354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4549165" y="359744"/>
        <a:ext cx="629354" cy="629354"/>
      </dsp:txXfrm>
    </dsp:sp>
    <dsp:sp modelId="{C155A7B2-64EE-482A-AA4E-D01E5BE352E4}">
      <dsp:nvSpPr>
        <dsp:cNvPr id="8" name="Rectangles 7"/>
        <dsp:cNvSpPr/>
      </dsp:nvSpPr>
      <dsp:spPr bwMode="white">
        <a:xfrm>
          <a:off x="5638908" y="131875"/>
          <a:ext cx="2557718" cy="108509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Use provided data (ANC4, deliveries, immunization)</a:t>
          </a:r>
          <a:endParaRPr>
            <a:solidFill>
              <a:schemeClr val="tx1"/>
            </a:solidFill>
          </a:endParaRPr>
        </a:p>
      </dsp:txBody>
      <dsp:txXfrm>
        <a:off x="5638908" y="131875"/>
        <a:ext cx="2557718" cy="1085093"/>
      </dsp:txXfrm>
    </dsp:sp>
    <dsp:sp modelId="{29B77083-268C-4205-892B-8A05C8C00BB3}">
      <dsp:nvSpPr>
        <dsp:cNvPr id="9" name="Oval 8"/>
        <dsp:cNvSpPr/>
      </dsp:nvSpPr>
      <dsp:spPr bwMode="white">
        <a:xfrm>
          <a:off x="303" y="1553856"/>
          <a:ext cx="1085093" cy="1085093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303" y="1553856"/>
        <a:ext cx="1085093" cy="1085093"/>
      </dsp:txXfrm>
    </dsp:sp>
    <dsp:sp modelId="{29D8D3B4-CA84-4070-88DF-6B7DAC76C866}">
      <dsp:nvSpPr>
        <dsp:cNvPr id="10" name="Rectangles 9"/>
        <dsp:cNvSpPr/>
      </dsp:nvSpPr>
      <dsp:spPr bwMode="white">
        <a:xfrm>
          <a:off x="228172" y="1781726"/>
          <a:ext cx="629354" cy="629354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28172" y="1781726"/>
        <a:ext cx="629354" cy="629354"/>
      </dsp:txXfrm>
    </dsp:sp>
    <dsp:sp modelId="{D5D64DB4-4C78-4B9E-8753-9E4C725EE5BF}">
      <dsp:nvSpPr>
        <dsp:cNvPr id="11" name="Rectangles 10"/>
        <dsp:cNvSpPr/>
      </dsp:nvSpPr>
      <dsp:spPr bwMode="white">
        <a:xfrm>
          <a:off x="1317915" y="1553856"/>
          <a:ext cx="2557718" cy="108509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Identify top and lowest performers</a:t>
          </a:r>
          <a:endParaRPr>
            <a:solidFill>
              <a:schemeClr val="tx1"/>
            </a:solidFill>
          </a:endParaRPr>
        </a:p>
      </dsp:txBody>
      <dsp:txXfrm>
        <a:off x="1317915" y="1553856"/>
        <a:ext cx="2557718" cy="1085093"/>
      </dsp:txXfrm>
    </dsp:sp>
    <dsp:sp modelId="{47CCC6EF-D7DB-4EAA-B9C8-516C919F615D}">
      <dsp:nvSpPr>
        <dsp:cNvPr id="12" name="Oval 11"/>
        <dsp:cNvSpPr/>
      </dsp:nvSpPr>
      <dsp:spPr bwMode="white">
        <a:xfrm>
          <a:off x="4321296" y="1553856"/>
          <a:ext cx="1085093" cy="1085093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/>
      </dsp:style>
      <dsp:txXfrm>
        <a:off x="4321296" y="1553856"/>
        <a:ext cx="1085093" cy="1085093"/>
      </dsp:txXfrm>
    </dsp:sp>
    <dsp:sp modelId="{265859F6-EAC9-4BFA-B2BD-E7DFF3172B34}">
      <dsp:nvSpPr>
        <dsp:cNvPr id="13" name="Rectangles 12"/>
        <dsp:cNvSpPr/>
      </dsp:nvSpPr>
      <dsp:spPr bwMode="white">
        <a:xfrm>
          <a:off x="4549165" y="1781726"/>
          <a:ext cx="629354" cy="629354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4549165" y="1781726"/>
        <a:ext cx="629354" cy="629354"/>
      </dsp:txXfrm>
    </dsp:sp>
    <dsp:sp modelId="{83CFB0C4-3D1F-4E19-A061-F6F4A4A353CE}">
      <dsp:nvSpPr>
        <dsp:cNvPr id="14" name="Rectangles 13"/>
        <dsp:cNvSpPr/>
      </dsp:nvSpPr>
      <dsp:spPr bwMode="white">
        <a:xfrm>
          <a:off x="5638908" y="1553856"/>
          <a:ext cx="2557718" cy="108509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Discuss causes of variation</a:t>
          </a:r>
          <a:endParaRPr>
            <a:solidFill>
              <a:schemeClr val="tx1"/>
            </a:solidFill>
          </a:endParaRPr>
        </a:p>
      </dsp:txBody>
      <dsp:txXfrm>
        <a:off x="5638908" y="1553856"/>
        <a:ext cx="2557718" cy="1085093"/>
      </dsp:txXfrm>
    </dsp:sp>
    <dsp:sp modelId="{0AAF7ED3-BDCC-466F-BFD1-A74F54926C1C}">
      <dsp:nvSpPr>
        <dsp:cNvPr id="15" name="Oval 14"/>
        <dsp:cNvSpPr/>
      </dsp:nvSpPr>
      <dsp:spPr bwMode="white">
        <a:xfrm>
          <a:off x="303" y="2975838"/>
          <a:ext cx="1085093" cy="1085093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6"/>
        </a:fillRef>
        <a:effectRef idx="0">
          <a:scrgbClr r="0" g="0" b="0"/>
        </a:effectRef>
        <a:fontRef idx="minor"/>
      </dsp:style>
      <dsp:txXfrm>
        <a:off x="303" y="2975838"/>
        <a:ext cx="1085093" cy="1085093"/>
      </dsp:txXfrm>
    </dsp:sp>
    <dsp:sp modelId="{DF017DA7-66E5-499D-B1CE-67F2909E24F7}">
      <dsp:nvSpPr>
        <dsp:cNvPr id="16" name="Rectangles 15"/>
        <dsp:cNvSpPr/>
      </dsp:nvSpPr>
      <dsp:spPr bwMode="white">
        <a:xfrm>
          <a:off x="228172" y="3203707"/>
          <a:ext cx="629354" cy="629354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28172" y="3203707"/>
        <a:ext cx="629354" cy="629354"/>
      </dsp:txXfrm>
    </dsp:sp>
    <dsp:sp modelId="{4EEECAB5-93ED-412B-B5BF-152C2371D9A3}">
      <dsp:nvSpPr>
        <dsp:cNvPr id="17" name="Rectangles 16"/>
        <dsp:cNvSpPr/>
      </dsp:nvSpPr>
      <dsp:spPr bwMode="white">
        <a:xfrm>
          <a:off x="1317915" y="2975838"/>
          <a:ext cx="2557718" cy="108509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23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Suggest one action for improvement</a:t>
          </a:r>
          <a:endParaRPr>
            <a:solidFill>
              <a:schemeClr val="tx1"/>
            </a:solidFill>
          </a:endParaRPr>
        </a:p>
      </dsp:txBody>
      <dsp:txXfrm>
        <a:off x="1317915" y="2975838"/>
        <a:ext cx="2557718" cy="1085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082470" cy="4619022"/>
        <a:chOff x="0" y="0"/>
        <a:chExt cx="9082470" cy="4619022"/>
      </a:xfrm>
    </dsp:grpSpPr>
    <dsp:sp modelId="{918F67A4-0466-41E1-8734-C826F640EA44}">
      <dsp:nvSpPr>
        <dsp:cNvPr id="3" name="Rectangles 2"/>
        <dsp:cNvSpPr/>
      </dsp:nvSpPr>
      <dsp:spPr bwMode="white">
        <a:xfrm>
          <a:off x="3601324" y="-541047"/>
          <a:ext cx="1880877" cy="1880877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01324" y="-541047"/>
        <a:ext cx="1880877" cy="1880877"/>
      </dsp:txXfrm>
    </dsp:sp>
    <dsp:sp modelId="{E2CEF550-9951-4EB3-A953-48A8662033C7}">
      <dsp:nvSpPr>
        <dsp:cNvPr id="4" name="Rectangles 3"/>
        <dsp:cNvSpPr/>
      </dsp:nvSpPr>
      <dsp:spPr bwMode="white">
        <a:xfrm>
          <a:off x="2451899" y="1607973"/>
          <a:ext cx="4179727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</a:rPr>
            <a:t>Quantitative: numerical</a:t>
          </a:r>
          <a:endParaRPr lang="en-US" sz="2400" b="1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</a:rPr>
            <a:t>(e.g., ANC visits)</a:t>
          </a:r>
          <a:endParaRPr lang="en-US" sz="2400" dirty="0">
            <a:solidFill>
              <a:schemeClr val="tx1"/>
            </a:solidFill>
          </a:endParaRPr>
        </a:p>
      </dsp:txBody>
      <dsp:txXfrm>
        <a:off x="2451899" y="1607973"/>
        <a:ext cx="4179727" cy="720000"/>
      </dsp:txXfrm>
    </dsp:sp>
    <dsp:sp modelId="{B9975FB7-2EA4-4FBF-A69F-2750F0536D01}">
      <dsp:nvSpPr>
        <dsp:cNvPr id="5" name="Rectangles 4"/>
        <dsp:cNvSpPr/>
      </dsp:nvSpPr>
      <dsp:spPr bwMode="white">
        <a:xfrm>
          <a:off x="3601324" y="2291049"/>
          <a:ext cx="1880877" cy="1880877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01324" y="2291049"/>
        <a:ext cx="1880877" cy="1880877"/>
      </dsp:txXfrm>
    </dsp:sp>
    <dsp:sp modelId="{19F2F090-B6B7-4299-9F6C-74C2A77D7FB6}">
      <dsp:nvSpPr>
        <dsp:cNvPr id="6" name="Rectangles 5"/>
        <dsp:cNvSpPr/>
      </dsp:nvSpPr>
      <dsp:spPr bwMode="white">
        <a:xfrm>
          <a:off x="2451899" y="4440069"/>
          <a:ext cx="4179727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</a:rPr>
            <a:t>Qualitative: descriptive</a:t>
          </a:r>
          <a:endParaRPr lang="en-US" sz="2400" b="1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</a:rPr>
            <a:t>(e.g., reasons for missed visits)</a:t>
          </a:r>
          <a:endParaRPr lang="en-US" sz="2400" dirty="0">
            <a:solidFill>
              <a:schemeClr val="tx1"/>
            </a:solidFill>
          </a:endParaRPr>
        </a:p>
      </dsp:txBody>
      <dsp:txXfrm>
        <a:off x="2451899" y="4440069"/>
        <a:ext cx="417972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3689405"/>
        <a:chOff x="0" y="0"/>
        <a:chExt cx="8195871" cy="3689405"/>
      </a:xfrm>
    </dsp:grpSpPr>
    <dsp:sp modelId="{981EAC52-3AB3-4FD8-9B86-D8F9CDCBA027}">
      <dsp:nvSpPr>
        <dsp:cNvPr id="3" name="Rectangles 2"/>
        <dsp:cNvSpPr/>
      </dsp:nvSpPr>
      <dsp:spPr bwMode="white">
        <a:xfrm>
          <a:off x="1950354" y="265177"/>
          <a:ext cx="2561233" cy="153674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DHIS2 reports</a:t>
          </a:r>
          <a:endParaRPr lang="en-US" dirty="0"/>
        </a:p>
      </dsp:txBody>
      <dsp:txXfrm>
        <a:off x="1950354" y="265177"/>
        <a:ext cx="2561233" cy="1536740"/>
      </dsp:txXfrm>
    </dsp:sp>
    <dsp:sp modelId="{A3F45AE0-41A2-4CE8-A727-0E618276F7D9}">
      <dsp:nvSpPr>
        <dsp:cNvPr id="4" name="Rectangles 3"/>
        <dsp:cNvSpPr/>
      </dsp:nvSpPr>
      <dsp:spPr bwMode="white">
        <a:xfrm>
          <a:off x="4554334" y="261535"/>
          <a:ext cx="2561233" cy="153674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-375000"/>
            <a:satOff val="-20979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Excel-based summaries</a:t>
          </a:r>
          <a:endParaRPr lang="en-US" dirty="0"/>
        </a:p>
      </dsp:txBody>
      <dsp:txXfrm>
        <a:off x="4554334" y="261535"/>
        <a:ext cx="2561233" cy="1536740"/>
      </dsp:txXfrm>
    </dsp:sp>
    <dsp:sp modelId="{7EC6A948-D715-443D-B018-A93CEE2D00AD}">
      <dsp:nvSpPr>
        <dsp:cNvPr id="5" name="Rectangles 4"/>
        <dsp:cNvSpPr/>
      </dsp:nvSpPr>
      <dsp:spPr bwMode="white">
        <a:xfrm>
          <a:off x="126500" y="1937258"/>
          <a:ext cx="2561233" cy="153674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Monthly HMIS forms</a:t>
          </a:r>
        </a:p>
      </dsp:txBody>
      <dsp:txXfrm>
        <a:off x="126500" y="1937258"/>
        <a:ext cx="2561233" cy="1536740"/>
      </dsp:txXfrm>
    </dsp:sp>
    <dsp:sp modelId="{89EA0FC0-D749-48AF-8FEE-03F445D7BF74}">
      <dsp:nvSpPr>
        <dsp:cNvPr id="6" name="Rectangles 5"/>
        <dsp:cNvSpPr/>
      </dsp:nvSpPr>
      <dsp:spPr bwMode="white">
        <a:xfrm>
          <a:off x="2808363" y="1937248"/>
          <a:ext cx="2561233" cy="153674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-1125000"/>
            <a:satOff val="-6294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Facility registers</a:t>
          </a:r>
        </a:p>
      </dsp:txBody>
      <dsp:txXfrm>
        <a:off x="2808363" y="1937248"/>
        <a:ext cx="2561233" cy="1536740"/>
      </dsp:txXfrm>
    </dsp:sp>
    <dsp:sp modelId="{CCF25887-A23B-497D-9DD7-93C24CB3B5AA}">
      <dsp:nvSpPr>
        <dsp:cNvPr id="7" name="Rectangles 6"/>
        <dsp:cNvSpPr/>
      </dsp:nvSpPr>
      <dsp:spPr bwMode="white">
        <a:xfrm>
          <a:off x="5579105" y="1937248"/>
          <a:ext cx="2561233" cy="153674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CHW reports</a:t>
          </a:r>
        </a:p>
      </dsp:txBody>
      <dsp:txXfrm>
        <a:off x="5579105" y="1937248"/>
        <a:ext cx="2561233" cy="1536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95871" cy="4192805"/>
        <a:chOff x="0" y="0"/>
        <a:chExt cx="8195871" cy="4192805"/>
      </a:xfrm>
    </dsp:grpSpPr>
    <dsp:sp modelId="{A035A101-B408-4F49-AA63-EF91A89E085A}">
      <dsp:nvSpPr>
        <dsp:cNvPr id="3" name="Rounded Rectangle 2"/>
        <dsp:cNvSpPr/>
      </dsp:nvSpPr>
      <dsp:spPr bwMode="white">
        <a:xfrm>
          <a:off x="0" y="681331"/>
          <a:ext cx="8195871" cy="1257842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681331"/>
        <a:ext cx="8195871" cy="1257842"/>
      </dsp:txXfrm>
    </dsp:sp>
    <dsp:sp modelId="{2CF2CE1B-36E3-40AF-BAE3-B196ECB36A85}">
      <dsp:nvSpPr>
        <dsp:cNvPr id="4" name="Rectangles 3"/>
        <dsp:cNvSpPr/>
      </dsp:nvSpPr>
      <dsp:spPr bwMode="white">
        <a:xfrm>
          <a:off x="380497" y="964345"/>
          <a:ext cx="691813" cy="69181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80497" y="964345"/>
        <a:ext cx="691813" cy="691813"/>
      </dsp:txXfrm>
    </dsp:sp>
    <dsp:sp modelId="{0FF5FE71-6FFF-4F8F-8014-93837F4535B7}">
      <dsp:nvSpPr>
        <dsp:cNvPr id="5" name="Rectangles 4"/>
        <dsp:cNvSpPr/>
      </dsp:nvSpPr>
      <dsp:spPr bwMode="white">
        <a:xfrm>
          <a:off x="1452807" y="681331"/>
          <a:ext cx="6743064" cy="125784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3121" tIns="133121" rIns="133121" bIns="133121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bg1"/>
              </a:solidFill>
            </a:rPr>
            <a:t>Even without computers, graphs can  drawn manually to identify trends.</a:t>
          </a:r>
          <a:endParaRPr lang="en-US" dirty="0">
            <a:solidFill>
              <a:schemeClr val="bg1"/>
            </a:solidFill>
          </a:endParaRPr>
        </a:p>
      </dsp:txBody>
      <dsp:txXfrm>
        <a:off x="1452807" y="681331"/>
        <a:ext cx="6743064" cy="1257842"/>
      </dsp:txXfrm>
    </dsp:sp>
    <dsp:sp modelId="{AFDCD991-50BE-4A10-854B-4664E89767BF}">
      <dsp:nvSpPr>
        <dsp:cNvPr id="6" name="Rounded Rectangle 5"/>
        <dsp:cNvSpPr/>
      </dsp:nvSpPr>
      <dsp:spPr bwMode="white">
        <a:xfrm>
          <a:off x="0" y="2253633"/>
          <a:ext cx="8195871" cy="1257842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2253633"/>
        <a:ext cx="8195871" cy="1257842"/>
      </dsp:txXfrm>
    </dsp:sp>
    <dsp:sp modelId="{2A1C98DA-FEEA-4C2F-845C-C03CD5902FB6}">
      <dsp:nvSpPr>
        <dsp:cNvPr id="7" name="Rectangles 6"/>
        <dsp:cNvSpPr/>
      </dsp:nvSpPr>
      <dsp:spPr bwMode="white">
        <a:xfrm>
          <a:off x="380497" y="2536647"/>
          <a:ext cx="691813" cy="69181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80497" y="2536647"/>
        <a:ext cx="691813" cy="691813"/>
      </dsp:txXfrm>
    </dsp:sp>
    <dsp:sp modelId="{35E10BAC-42BA-4CB8-81FA-BCB02DE67F84}">
      <dsp:nvSpPr>
        <dsp:cNvPr id="8" name="Rectangles 7"/>
        <dsp:cNvSpPr/>
      </dsp:nvSpPr>
      <dsp:spPr bwMode="white">
        <a:xfrm>
          <a:off x="1452807" y="2253633"/>
          <a:ext cx="6743064" cy="125784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33121" tIns="133121" rIns="133121" bIns="133121" anchor="ctr"/>
        <a:lstStyle>
          <a:lvl1pPr algn="l">
            <a:defRPr sz="32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bg1"/>
              </a:solidFill>
            </a:rPr>
            <a:t>Example: Plot ANC attendance on paper or board.</a:t>
          </a:r>
          <a:endParaRPr lang="en-US">
            <a:solidFill>
              <a:schemeClr val="bg1"/>
            </a:solidFill>
          </a:endParaRPr>
        </a:p>
      </dsp:txBody>
      <dsp:txXfrm>
        <a:off x="1452807" y="2253633"/>
        <a:ext cx="6743064" cy="1257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70883" cy="5160579"/>
        <a:chOff x="0" y="0"/>
        <a:chExt cx="8770883" cy="5160579"/>
      </a:xfrm>
    </dsp:grpSpPr>
    <dsp:sp modelId="{4352B6F0-B796-4ED5-9DA5-ED2EDB3506BF}">
      <dsp:nvSpPr>
        <dsp:cNvPr id="3" name="Rounded Rectangle 2"/>
        <dsp:cNvSpPr/>
      </dsp:nvSpPr>
      <dsp:spPr bwMode="white">
        <a:xfrm>
          <a:off x="0" y="0"/>
          <a:ext cx="8770883" cy="1086438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0"/>
        <a:ext cx="8770883" cy="1086438"/>
      </dsp:txXfrm>
    </dsp:sp>
    <dsp:sp modelId="{B68B2822-C0DF-4C5D-AF5C-D10C803DD58D}">
      <dsp:nvSpPr>
        <dsp:cNvPr id="4" name="Rectangles 3"/>
        <dsp:cNvSpPr/>
      </dsp:nvSpPr>
      <dsp:spPr bwMode="white">
        <a:xfrm>
          <a:off x="328647" y="244448"/>
          <a:ext cx="597541" cy="597541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28647" y="244448"/>
        <a:ext cx="597541" cy="597541"/>
      </dsp:txXfrm>
    </dsp:sp>
    <dsp:sp modelId="{12767352-DA54-4290-B6C9-A81F8126C516}">
      <dsp:nvSpPr>
        <dsp:cNvPr id="5" name="Rectangles 4"/>
        <dsp:cNvSpPr/>
      </dsp:nvSpPr>
      <dsp:spPr bwMode="white">
        <a:xfrm>
          <a:off x="1254836" y="0"/>
          <a:ext cx="7516047" cy="1086438"/>
        </a:xfrm>
        <a:prstGeom prst="rect">
          <a:avLst/>
        </a:prstGeom>
        <a:solidFill>
          <a:srgbClr val="7030A0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981" tIns="114981" rIns="114981" bIns="114981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solidFill>
                <a:schemeClr val="tx1"/>
              </a:solidFill>
            </a:rPr>
            <a:t>Understanding data precedes effective use.</a:t>
          </a:r>
          <a:endParaRPr>
            <a:solidFill>
              <a:schemeClr val="tx1"/>
            </a:solidFill>
          </a:endParaRPr>
        </a:p>
      </dsp:txBody>
      <dsp:txXfrm>
        <a:off x="1254836" y="0"/>
        <a:ext cx="7516047" cy="1086438"/>
      </dsp:txXfrm>
    </dsp:sp>
    <dsp:sp modelId="{A8358ED7-7B4A-4D8A-AFF0-C2D9894A3CC8}">
      <dsp:nvSpPr>
        <dsp:cNvPr id="6" name="Rounded Rectangle 5"/>
        <dsp:cNvSpPr/>
      </dsp:nvSpPr>
      <dsp:spPr bwMode="white">
        <a:xfrm>
          <a:off x="0" y="1358047"/>
          <a:ext cx="8770883" cy="1086438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1358047"/>
        <a:ext cx="8770883" cy="1086438"/>
      </dsp:txXfrm>
    </dsp:sp>
    <dsp:sp modelId="{533AF2D4-0241-447C-A3E5-819BD6DCDBC4}">
      <dsp:nvSpPr>
        <dsp:cNvPr id="7" name="Rectangles 6"/>
        <dsp:cNvSpPr/>
      </dsp:nvSpPr>
      <dsp:spPr bwMode="white">
        <a:xfrm>
          <a:off x="328647" y="1602496"/>
          <a:ext cx="597541" cy="597541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28647" y="1602496"/>
        <a:ext cx="597541" cy="597541"/>
      </dsp:txXfrm>
    </dsp:sp>
    <dsp:sp modelId="{BA715A4A-B1A6-41C5-B285-9F4AE60E1AF3}">
      <dsp:nvSpPr>
        <dsp:cNvPr id="8" name="Rectangles 7"/>
        <dsp:cNvSpPr/>
      </dsp:nvSpPr>
      <dsp:spPr bwMode="white">
        <a:xfrm>
          <a:off x="1254836" y="1358047"/>
          <a:ext cx="7516047" cy="1086438"/>
        </a:xfrm>
        <a:prstGeom prst="rect">
          <a:avLst/>
        </a:prstGeom>
        <a:solidFill>
          <a:srgbClr val="7030A0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981" tIns="114981" rIns="114981" bIns="114981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solidFill>
                <a:schemeClr val="tx1"/>
              </a:solidFill>
            </a:rPr>
            <a:t>Visualization improves clarity.</a:t>
          </a:r>
          <a:endParaRPr>
            <a:solidFill>
              <a:schemeClr val="tx1"/>
            </a:solidFill>
          </a:endParaRPr>
        </a:p>
      </dsp:txBody>
      <dsp:txXfrm>
        <a:off x="1254836" y="1358047"/>
        <a:ext cx="7516047" cy="1086438"/>
      </dsp:txXfrm>
    </dsp:sp>
    <dsp:sp modelId="{5695013F-C1D1-4EEB-AE19-1DF07A9342F9}">
      <dsp:nvSpPr>
        <dsp:cNvPr id="9" name="Rounded Rectangle 8"/>
        <dsp:cNvSpPr/>
      </dsp:nvSpPr>
      <dsp:spPr bwMode="white">
        <a:xfrm>
          <a:off x="0" y="2716094"/>
          <a:ext cx="8770883" cy="1086438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2716094"/>
        <a:ext cx="8770883" cy="1086438"/>
      </dsp:txXfrm>
    </dsp:sp>
    <dsp:sp modelId="{D715F76D-3A36-48B1-916A-15FB6EB409F3}">
      <dsp:nvSpPr>
        <dsp:cNvPr id="10" name="Rectangles 9"/>
        <dsp:cNvSpPr/>
      </dsp:nvSpPr>
      <dsp:spPr bwMode="white">
        <a:xfrm>
          <a:off x="328647" y="2960543"/>
          <a:ext cx="597541" cy="597541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28647" y="2960543"/>
        <a:ext cx="597541" cy="597541"/>
      </dsp:txXfrm>
    </dsp:sp>
    <dsp:sp modelId="{8F00474C-D02B-49BE-9EC6-1FDE74DF2DD7}">
      <dsp:nvSpPr>
        <dsp:cNvPr id="11" name="Rectangles 10"/>
        <dsp:cNvSpPr/>
      </dsp:nvSpPr>
      <dsp:spPr bwMode="white">
        <a:xfrm>
          <a:off x="1254836" y="2716094"/>
          <a:ext cx="7516047" cy="1086438"/>
        </a:xfrm>
        <a:prstGeom prst="rect">
          <a:avLst/>
        </a:prstGeom>
        <a:solidFill>
          <a:srgbClr val="7030A0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981" tIns="114981" rIns="114981" bIns="114981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solidFill>
                <a:schemeClr val="tx1"/>
              </a:solidFill>
            </a:rPr>
            <a:t>Link analysis to actions.</a:t>
          </a:r>
          <a:endParaRPr>
            <a:solidFill>
              <a:schemeClr val="tx1"/>
            </a:solidFill>
          </a:endParaRPr>
        </a:p>
      </dsp:txBody>
      <dsp:txXfrm>
        <a:off x="1254836" y="2716094"/>
        <a:ext cx="7516047" cy="1086438"/>
      </dsp:txXfrm>
    </dsp:sp>
    <dsp:sp modelId="{8D006E40-A62E-4DD5-A9D0-A486A862A401}">
      <dsp:nvSpPr>
        <dsp:cNvPr id="12" name="Rounded Rectangle 11"/>
        <dsp:cNvSpPr/>
      </dsp:nvSpPr>
      <dsp:spPr bwMode="white">
        <a:xfrm>
          <a:off x="0" y="4074141"/>
          <a:ext cx="8770883" cy="1086438"/>
        </a:xfrm>
        <a:prstGeom prst="roundRect">
          <a:avLst>
            <a:gd name="adj" fmla="val 10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0" y="4074141"/>
        <a:ext cx="8770883" cy="1086438"/>
      </dsp:txXfrm>
    </dsp:sp>
    <dsp:sp modelId="{D6903618-C2E6-4483-BE4C-C256CD4FE46D}">
      <dsp:nvSpPr>
        <dsp:cNvPr id="13" name="Rectangles 12"/>
        <dsp:cNvSpPr/>
      </dsp:nvSpPr>
      <dsp:spPr bwMode="white">
        <a:xfrm>
          <a:off x="328647" y="4318590"/>
          <a:ext cx="597541" cy="597541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28647" y="4318590"/>
        <a:ext cx="597541" cy="597541"/>
      </dsp:txXfrm>
    </dsp:sp>
    <dsp:sp modelId="{DF5FD902-2AAB-4079-91A5-E2CEAC7299F1}">
      <dsp:nvSpPr>
        <dsp:cNvPr id="14" name="Rectangles 13"/>
        <dsp:cNvSpPr/>
      </dsp:nvSpPr>
      <dsp:spPr bwMode="white">
        <a:xfrm>
          <a:off x="1254836" y="4074141"/>
          <a:ext cx="7516047" cy="1086438"/>
        </a:xfrm>
        <a:prstGeom prst="rect">
          <a:avLst/>
        </a:prstGeom>
        <a:solidFill>
          <a:srgbClr val="7030A0"/>
        </a:soli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981" tIns="114981" rIns="114981" bIns="114981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solidFill>
                <a:schemeClr val="tx1"/>
              </a:solidFill>
            </a:rPr>
            <a:t>Reliable data improves decisions and outcomes.</a:t>
          </a:r>
          <a:endParaRPr>
            <a:solidFill>
              <a:schemeClr val="tx1"/>
            </a:solidFill>
          </a:endParaRPr>
        </a:p>
      </dsp:txBody>
      <dsp:txXfrm>
        <a:off x="1254836" y="4074141"/>
        <a:ext cx="7516047" cy="1086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28689" cy="5339255"/>
        <a:chOff x="0" y="0"/>
        <a:chExt cx="8828689" cy="5339255"/>
      </a:xfrm>
    </dsp:grpSpPr>
    <dsp:sp modelId="{EF06332A-AF78-4C21-8A7B-2AE120AA9D28}">
      <dsp:nvSpPr>
        <dsp:cNvPr id="3" name="Rounded Rectangle 2"/>
        <dsp:cNvSpPr/>
      </dsp:nvSpPr>
      <dsp:spPr bwMode="white">
        <a:xfrm>
          <a:off x="0" y="0"/>
          <a:ext cx="8828689" cy="112405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8828689" cy="1124054"/>
      </dsp:txXfrm>
    </dsp:sp>
    <dsp:sp modelId="{83C62D28-E159-4F50-9A86-7696F4626F5B}">
      <dsp:nvSpPr>
        <dsp:cNvPr id="4" name="Rectangles 3"/>
        <dsp:cNvSpPr/>
      </dsp:nvSpPr>
      <dsp:spPr bwMode="white">
        <a:xfrm>
          <a:off x="340026" y="252912"/>
          <a:ext cx="618230" cy="618230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40026" y="252912"/>
        <a:ext cx="618230" cy="618230"/>
      </dsp:txXfrm>
    </dsp:sp>
    <dsp:sp modelId="{35F36D7A-B2DB-4E41-8CA5-AFEE142E1986}">
      <dsp:nvSpPr>
        <dsp:cNvPr id="5" name="Rectangles 4"/>
        <dsp:cNvSpPr/>
      </dsp:nvSpPr>
      <dsp:spPr bwMode="white">
        <a:xfrm>
          <a:off x="1298282" y="0"/>
          <a:ext cx="7530407" cy="11240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962" tIns="118962" rIns="118962" bIns="118962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Highlights where interventions succeed or fail</a:t>
          </a:r>
          <a:endParaRPr>
            <a:solidFill>
              <a:schemeClr val="tx1"/>
            </a:solidFill>
          </a:endParaRPr>
        </a:p>
      </dsp:txBody>
      <dsp:txXfrm>
        <a:off x="1298282" y="0"/>
        <a:ext cx="7530407" cy="1124054"/>
      </dsp:txXfrm>
    </dsp:sp>
    <dsp:sp modelId="{34E4E84F-1B03-4F29-811D-43B7DCE68EB9}">
      <dsp:nvSpPr>
        <dsp:cNvPr id="6" name="Rounded Rectangle 5"/>
        <dsp:cNvSpPr/>
      </dsp:nvSpPr>
      <dsp:spPr bwMode="white">
        <a:xfrm>
          <a:off x="0" y="1405067"/>
          <a:ext cx="8828689" cy="112405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405067"/>
        <a:ext cx="8828689" cy="1124054"/>
      </dsp:txXfrm>
    </dsp:sp>
    <dsp:sp modelId="{CB4A90EC-D512-4E09-966C-E8CC99CE1991}">
      <dsp:nvSpPr>
        <dsp:cNvPr id="7" name="Rectangles 6"/>
        <dsp:cNvSpPr/>
      </dsp:nvSpPr>
      <dsp:spPr bwMode="white">
        <a:xfrm>
          <a:off x="340026" y="1657979"/>
          <a:ext cx="618230" cy="618230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40026" y="1657979"/>
        <a:ext cx="618230" cy="618230"/>
      </dsp:txXfrm>
    </dsp:sp>
    <dsp:sp modelId="{6171DC2A-0F42-4C33-B04A-A2A49D9ABF43}">
      <dsp:nvSpPr>
        <dsp:cNvPr id="8" name="Rectangles 7"/>
        <dsp:cNvSpPr/>
      </dsp:nvSpPr>
      <dsp:spPr bwMode="white">
        <a:xfrm>
          <a:off x="1298282" y="1405067"/>
          <a:ext cx="7530407" cy="11240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962" tIns="118962" rIns="118962" bIns="118962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Guides supervision and resource allocation</a:t>
          </a:r>
          <a:endParaRPr>
            <a:solidFill>
              <a:schemeClr val="tx1"/>
            </a:solidFill>
          </a:endParaRPr>
        </a:p>
      </dsp:txBody>
      <dsp:txXfrm>
        <a:off x="1298282" y="1405067"/>
        <a:ext cx="7530407" cy="1124054"/>
      </dsp:txXfrm>
    </dsp:sp>
    <dsp:sp modelId="{65AB7A2E-1CC5-48EE-A1D4-05B480500AF2}">
      <dsp:nvSpPr>
        <dsp:cNvPr id="9" name="Rounded Rectangle 8"/>
        <dsp:cNvSpPr/>
      </dsp:nvSpPr>
      <dsp:spPr bwMode="white">
        <a:xfrm>
          <a:off x="0" y="2810134"/>
          <a:ext cx="8828689" cy="112405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810134"/>
        <a:ext cx="8828689" cy="1124054"/>
      </dsp:txXfrm>
    </dsp:sp>
    <dsp:sp modelId="{77DB3A10-BBB3-43AC-98CE-54FF4BCC5613}">
      <dsp:nvSpPr>
        <dsp:cNvPr id="10" name="Rectangles 9"/>
        <dsp:cNvSpPr/>
      </dsp:nvSpPr>
      <dsp:spPr bwMode="white">
        <a:xfrm>
          <a:off x="340026" y="3063046"/>
          <a:ext cx="618230" cy="618230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40026" y="3063046"/>
        <a:ext cx="618230" cy="618230"/>
      </dsp:txXfrm>
    </dsp:sp>
    <dsp:sp modelId="{3FB693DA-08DD-4EAF-8CCC-8205800F59CE}">
      <dsp:nvSpPr>
        <dsp:cNvPr id="11" name="Rectangles 10"/>
        <dsp:cNvSpPr/>
      </dsp:nvSpPr>
      <dsp:spPr bwMode="white">
        <a:xfrm>
          <a:off x="1298282" y="2810134"/>
          <a:ext cx="7530407" cy="11240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962" tIns="118962" rIns="118962" bIns="118962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Detects data quality problems early</a:t>
          </a:r>
          <a:endParaRPr>
            <a:solidFill>
              <a:schemeClr val="tx1"/>
            </a:solidFill>
          </a:endParaRPr>
        </a:p>
      </dsp:txBody>
      <dsp:txXfrm>
        <a:off x="1298282" y="2810134"/>
        <a:ext cx="7530407" cy="1124054"/>
      </dsp:txXfrm>
    </dsp:sp>
    <dsp:sp modelId="{39C652D6-9C28-4B4F-81C3-C6388DE5B266}">
      <dsp:nvSpPr>
        <dsp:cNvPr id="12" name="Rounded Rectangle 11"/>
        <dsp:cNvSpPr/>
      </dsp:nvSpPr>
      <dsp:spPr bwMode="white">
        <a:xfrm>
          <a:off x="0" y="4215201"/>
          <a:ext cx="8828689" cy="112405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215201"/>
        <a:ext cx="8828689" cy="1124054"/>
      </dsp:txXfrm>
    </dsp:sp>
    <dsp:sp modelId="{6751D091-3491-468C-9C02-FA976FECA9D0}">
      <dsp:nvSpPr>
        <dsp:cNvPr id="13" name="Rectangles 12"/>
        <dsp:cNvSpPr/>
      </dsp:nvSpPr>
      <dsp:spPr bwMode="white">
        <a:xfrm>
          <a:off x="340026" y="4468113"/>
          <a:ext cx="618230" cy="618230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40026" y="4468113"/>
        <a:ext cx="618230" cy="618230"/>
      </dsp:txXfrm>
    </dsp:sp>
    <dsp:sp modelId="{79A74A90-ED48-4288-A325-8809B51E7C76}">
      <dsp:nvSpPr>
        <dsp:cNvPr id="14" name="Rectangles 13"/>
        <dsp:cNvSpPr/>
      </dsp:nvSpPr>
      <dsp:spPr bwMode="white">
        <a:xfrm>
          <a:off x="1298282" y="4215201"/>
          <a:ext cx="7530407" cy="112405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8962" tIns="118962" rIns="118962" bIns="118962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Supports performance monitoring and planning</a:t>
          </a:r>
          <a:endParaRPr>
            <a:solidFill>
              <a:schemeClr val="tx1"/>
            </a:solidFill>
          </a:endParaRPr>
        </a:p>
      </dsp:txBody>
      <dsp:txXfrm>
        <a:off x="1298282" y="4215201"/>
        <a:ext cx="7530407" cy="1124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60372" cy="5176345"/>
        <a:chOff x="0" y="0"/>
        <a:chExt cx="8760372" cy="5176345"/>
      </a:xfrm>
    </dsp:grpSpPr>
    <dsp:sp modelId="{D58178FA-494F-4ADB-9C44-16CDF57C955B}">
      <dsp:nvSpPr>
        <dsp:cNvPr id="3" name="Rounded Rectangle 2"/>
        <dsp:cNvSpPr/>
      </dsp:nvSpPr>
      <dsp:spPr bwMode="white">
        <a:xfrm>
          <a:off x="0" y="0"/>
          <a:ext cx="8760372" cy="86272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8760372" cy="862724"/>
      </dsp:txXfrm>
    </dsp:sp>
    <dsp:sp modelId="{6A94ACD2-7CB0-4B06-8DFC-A1AC9261F86D}">
      <dsp:nvSpPr>
        <dsp:cNvPr id="4" name="Rectangles 3"/>
        <dsp:cNvSpPr/>
      </dsp:nvSpPr>
      <dsp:spPr bwMode="white">
        <a:xfrm>
          <a:off x="0" y="1231006"/>
          <a:ext cx="474498" cy="474498"/>
        </a:xfrm>
        <a:prstGeom prst="rect">
          <a:avLst/>
        </a:prstGeom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231006"/>
        <a:ext cx="474498" cy="474498"/>
      </dsp:txXfrm>
    </dsp:sp>
    <dsp:sp modelId="{52114FCF-56D2-48E0-A445-899006141216}">
      <dsp:nvSpPr>
        <dsp:cNvPr id="5" name="Rectangles 4"/>
        <dsp:cNvSpPr/>
      </dsp:nvSpPr>
      <dsp:spPr bwMode="white">
        <a:xfrm>
          <a:off x="40164" y="0"/>
          <a:ext cx="7763926" cy="8627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1304" tIns="91304" rIns="91304" bIns="91304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dirty="0">
              <a:solidFill>
                <a:schemeClr val="tx1"/>
              </a:solidFill>
            </a:rPr>
            <a:t>When unusual variation is detected:</a:t>
          </a:r>
          <a:endParaRPr>
            <a:solidFill>
              <a:schemeClr val="tx1"/>
            </a:solidFill>
          </a:endParaRPr>
        </a:p>
      </dsp:txBody>
      <dsp:txXfrm>
        <a:off x="40164" y="0"/>
        <a:ext cx="7763926" cy="862724"/>
      </dsp:txXfrm>
    </dsp:sp>
    <dsp:sp modelId="{725326F5-7A4C-43CC-A0C5-00863924B2CF}">
      <dsp:nvSpPr>
        <dsp:cNvPr id="6" name="Rounded Rectangle 5"/>
        <dsp:cNvSpPr/>
      </dsp:nvSpPr>
      <dsp:spPr bwMode="white">
        <a:xfrm>
          <a:off x="0" y="1078405"/>
          <a:ext cx="8760372" cy="86272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078405"/>
        <a:ext cx="8760372" cy="862724"/>
      </dsp:txXfrm>
    </dsp:sp>
    <dsp:sp modelId="{9F1B3292-F954-4FCD-8D5A-BEC9B4127A80}">
      <dsp:nvSpPr>
        <dsp:cNvPr id="7" name="Rectangles 6"/>
        <dsp:cNvSpPr/>
      </dsp:nvSpPr>
      <dsp:spPr bwMode="white">
        <a:xfrm>
          <a:off x="260974" y="1272518"/>
          <a:ext cx="474498" cy="474498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>
            <a:hueOff val="1170000"/>
            <a:satOff val="-1470"/>
            <a:lumOff val="29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60974" y="1272518"/>
        <a:ext cx="474498" cy="474498"/>
      </dsp:txXfrm>
    </dsp:sp>
    <dsp:sp modelId="{0D9B1A7E-A17F-4BBC-A0C0-F0B97B4C252F}">
      <dsp:nvSpPr>
        <dsp:cNvPr id="8" name="Rectangles 7"/>
        <dsp:cNvSpPr/>
      </dsp:nvSpPr>
      <dsp:spPr bwMode="white">
        <a:xfrm>
          <a:off x="996446" y="1078405"/>
          <a:ext cx="7763926" cy="8627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1304" tIns="91304" rIns="91304" bIns="91304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>
              <a:solidFill>
                <a:schemeClr val="tx1"/>
              </a:solidFill>
            </a:rPr>
            <a:t>- Investigate root causes (e.g. staffing, supplies)</a:t>
          </a:r>
          <a:endParaRPr>
            <a:solidFill>
              <a:schemeClr val="tx1"/>
            </a:solidFill>
          </a:endParaRPr>
        </a:p>
      </dsp:txBody>
      <dsp:txXfrm>
        <a:off x="996446" y="1078405"/>
        <a:ext cx="7763926" cy="862724"/>
      </dsp:txXfrm>
    </dsp:sp>
    <dsp:sp modelId="{EA066117-BDA4-4858-A00B-01486BE8EC07}">
      <dsp:nvSpPr>
        <dsp:cNvPr id="9" name="Rounded Rectangle 8"/>
        <dsp:cNvSpPr/>
      </dsp:nvSpPr>
      <dsp:spPr bwMode="white">
        <a:xfrm>
          <a:off x="0" y="2156810"/>
          <a:ext cx="8760372" cy="86272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156810"/>
        <a:ext cx="8760372" cy="862724"/>
      </dsp:txXfrm>
    </dsp:sp>
    <dsp:sp modelId="{093AF928-C2E6-475B-9B88-2512276AB1AD}">
      <dsp:nvSpPr>
        <dsp:cNvPr id="10" name="Rectangles 9"/>
        <dsp:cNvSpPr/>
      </dsp:nvSpPr>
      <dsp:spPr bwMode="white">
        <a:xfrm>
          <a:off x="260974" y="2350923"/>
          <a:ext cx="474498" cy="474498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60974" y="2350923"/>
        <a:ext cx="474498" cy="474498"/>
      </dsp:txXfrm>
    </dsp:sp>
    <dsp:sp modelId="{B50CBD14-6391-4AD4-9B66-DBA22B1CC80F}">
      <dsp:nvSpPr>
        <dsp:cNvPr id="11" name="Rectangles 10"/>
        <dsp:cNvSpPr/>
      </dsp:nvSpPr>
      <dsp:spPr bwMode="white">
        <a:xfrm>
          <a:off x="996446" y="2156810"/>
          <a:ext cx="7763926" cy="8627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1304" tIns="91304" rIns="91304" bIns="91304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>
              <a:solidFill>
                <a:schemeClr val="tx1"/>
              </a:solidFill>
            </a:rPr>
            <a:t>- Discuss during facility meetings</a:t>
          </a:r>
          <a:endParaRPr>
            <a:solidFill>
              <a:schemeClr val="tx1"/>
            </a:solidFill>
          </a:endParaRPr>
        </a:p>
      </dsp:txBody>
      <dsp:txXfrm>
        <a:off x="996446" y="2156810"/>
        <a:ext cx="7763926" cy="862724"/>
      </dsp:txXfrm>
    </dsp:sp>
    <dsp:sp modelId="{45CC78A5-49E5-43CA-ADCE-A6B982997612}">
      <dsp:nvSpPr>
        <dsp:cNvPr id="12" name="Rounded Rectangle 11"/>
        <dsp:cNvSpPr/>
      </dsp:nvSpPr>
      <dsp:spPr bwMode="white">
        <a:xfrm>
          <a:off x="0" y="3235216"/>
          <a:ext cx="8760372" cy="86272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3235216"/>
        <a:ext cx="8760372" cy="862724"/>
      </dsp:txXfrm>
    </dsp:sp>
    <dsp:sp modelId="{A32BD190-21C9-440E-AAED-E87AB5CB2A84}">
      <dsp:nvSpPr>
        <dsp:cNvPr id="13" name="Rectangles 12"/>
        <dsp:cNvSpPr/>
      </dsp:nvSpPr>
      <dsp:spPr bwMode="white">
        <a:xfrm>
          <a:off x="260974" y="3429329"/>
          <a:ext cx="474498" cy="474498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>
            <a:hueOff val="3510000"/>
            <a:satOff val="-4411"/>
            <a:lumOff val="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60974" y="3429329"/>
        <a:ext cx="474498" cy="474498"/>
      </dsp:txXfrm>
    </dsp:sp>
    <dsp:sp modelId="{D91C1706-A7CF-4BE5-B34E-40FC58252E52}">
      <dsp:nvSpPr>
        <dsp:cNvPr id="14" name="Rectangles 13"/>
        <dsp:cNvSpPr/>
      </dsp:nvSpPr>
      <dsp:spPr bwMode="white">
        <a:xfrm>
          <a:off x="996446" y="3235216"/>
          <a:ext cx="7763926" cy="8627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1304" tIns="91304" rIns="91304" bIns="91304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>
              <a:solidFill>
                <a:schemeClr val="tx1"/>
              </a:solidFill>
            </a:rPr>
            <a:t>- Adjust supervision or Business plan</a:t>
          </a:r>
          <a:endParaRPr>
            <a:solidFill>
              <a:schemeClr val="tx1"/>
            </a:solidFill>
          </a:endParaRPr>
        </a:p>
      </dsp:txBody>
      <dsp:txXfrm>
        <a:off x="996446" y="3235216"/>
        <a:ext cx="7763926" cy="862724"/>
      </dsp:txXfrm>
    </dsp:sp>
    <dsp:sp modelId="{FBAA1481-17FB-4D84-95E5-D38D36530406}">
      <dsp:nvSpPr>
        <dsp:cNvPr id="15" name="Rounded Rectangle 14"/>
        <dsp:cNvSpPr/>
      </dsp:nvSpPr>
      <dsp:spPr bwMode="white">
        <a:xfrm>
          <a:off x="0" y="4313621"/>
          <a:ext cx="8760372" cy="862724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313621"/>
        <a:ext cx="8760372" cy="862724"/>
      </dsp:txXfrm>
    </dsp:sp>
    <dsp:sp modelId="{038B8EC4-B265-43FB-9460-34543BABA5F0}">
      <dsp:nvSpPr>
        <dsp:cNvPr id="16" name="Rectangles 15"/>
        <dsp:cNvSpPr/>
      </dsp:nvSpPr>
      <dsp:spPr bwMode="white">
        <a:xfrm>
          <a:off x="260974" y="4507734"/>
          <a:ext cx="474498" cy="474498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60974" y="4507734"/>
        <a:ext cx="474498" cy="474498"/>
      </dsp:txXfrm>
    </dsp:sp>
    <dsp:sp modelId="{0967774E-6404-4B38-A05E-747DCD6EC5A6}">
      <dsp:nvSpPr>
        <dsp:cNvPr id="17" name="Rectangles 16"/>
        <dsp:cNvSpPr/>
      </dsp:nvSpPr>
      <dsp:spPr bwMode="white">
        <a:xfrm>
          <a:off x="996446" y="4313621"/>
          <a:ext cx="7763926" cy="8627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1304" tIns="91304" rIns="91304" bIns="91304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>
              <a:solidFill>
                <a:schemeClr val="tx1"/>
              </a:solidFill>
            </a:rPr>
            <a:t>- Validate with front-line teams before reporting</a:t>
          </a:r>
          <a:endParaRPr>
            <a:solidFill>
              <a:schemeClr val="tx1"/>
            </a:solidFill>
          </a:endParaRPr>
        </a:p>
      </dsp:txBody>
      <dsp:txXfrm>
        <a:off x="996446" y="4313621"/>
        <a:ext cx="7763926" cy="862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591050" cy="5184565"/>
        <a:chOff x="0" y="0"/>
        <a:chExt cx="4591050" cy="5184565"/>
      </a:xfrm>
    </dsp:grpSpPr>
    <dsp:sp modelId="{24D251DD-A957-42A3-BD9F-CF76E3236406}">
      <dsp:nvSpPr>
        <dsp:cNvPr id="3" name="Straight Connector 2"/>
        <dsp:cNvSpPr/>
      </dsp:nvSpPr>
      <dsp:spPr bwMode="white">
        <a:xfrm>
          <a:off x="0" y="0"/>
          <a:ext cx="4591050" cy="0"/>
        </a:xfrm>
        <a:prstGeom prst="line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4591050" cy="0"/>
      </dsp:txXfrm>
    </dsp:sp>
    <dsp:sp modelId="{494C3D15-C5D1-4DBA-8670-8E525348A3BA}">
      <dsp:nvSpPr>
        <dsp:cNvPr id="4" name="Rectangles 3"/>
        <dsp:cNvSpPr/>
      </dsp:nvSpPr>
      <dsp:spPr bwMode="white">
        <a:xfrm>
          <a:off x="0" y="0"/>
          <a:ext cx="4591050" cy="129614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0" tIns="114300" rIns="114300" bIns="114300" anchor="t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Variation is normal but meaningful.</a:t>
          </a:r>
          <a:endParaRPr>
            <a:solidFill>
              <a:schemeClr val="tx1"/>
            </a:solidFill>
          </a:endParaRPr>
        </a:p>
      </dsp:txBody>
      <dsp:txXfrm>
        <a:off x="0" y="0"/>
        <a:ext cx="4591050" cy="1296141"/>
      </dsp:txXfrm>
    </dsp:sp>
    <dsp:sp modelId="{A3A07766-A7E4-4E27-A6E7-6CE9A1DDD44D}">
      <dsp:nvSpPr>
        <dsp:cNvPr id="5" name="Straight Connector 4"/>
        <dsp:cNvSpPr/>
      </dsp:nvSpPr>
      <dsp:spPr bwMode="white">
        <a:xfrm>
          <a:off x="0" y="1296141"/>
          <a:ext cx="4591050" cy="0"/>
        </a:xfrm>
        <a:prstGeom prst="line">
          <a:avLst/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296141"/>
        <a:ext cx="4591050" cy="0"/>
      </dsp:txXfrm>
    </dsp:sp>
    <dsp:sp modelId="{15A3BDAC-9B7D-4998-AF33-8D3F617333A2}">
      <dsp:nvSpPr>
        <dsp:cNvPr id="6" name="Rectangles 5"/>
        <dsp:cNvSpPr/>
      </dsp:nvSpPr>
      <dsp:spPr bwMode="white">
        <a:xfrm>
          <a:off x="0" y="1296141"/>
          <a:ext cx="4591050" cy="129614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0" tIns="114300" rIns="114300" bIns="114300" anchor="t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Context determines interpretation.</a:t>
          </a:r>
          <a:endParaRPr>
            <a:solidFill>
              <a:schemeClr val="tx1"/>
            </a:solidFill>
          </a:endParaRPr>
        </a:p>
      </dsp:txBody>
      <dsp:txXfrm>
        <a:off x="0" y="1296141"/>
        <a:ext cx="4591050" cy="1296141"/>
      </dsp:txXfrm>
    </dsp:sp>
    <dsp:sp modelId="{383394DA-6B6F-4C52-8C04-0D4F8D625B5E}">
      <dsp:nvSpPr>
        <dsp:cNvPr id="7" name="Straight Connector 6"/>
        <dsp:cNvSpPr/>
      </dsp:nvSpPr>
      <dsp:spPr bwMode="white">
        <a:xfrm>
          <a:off x="0" y="2592283"/>
          <a:ext cx="4591050" cy="0"/>
        </a:xfrm>
        <a:prstGeom prst="line">
          <a:avLst/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2592283"/>
        <a:ext cx="4591050" cy="0"/>
      </dsp:txXfrm>
    </dsp:sp>
    <dsp:sp modelId="{1A401055-A311-420C-8B31-52DB038C5C2F}">
      <dsp:nvSpPr>
        <dsp:cNvPr id="8" name="Rectangles 7"/>
        <dsp:cNvSpPr/>
      </dsp:nvSpPr>
      <dsp:spPr bwMode="white">
        <a:xfrm>
          <a:off x="0" y="2592283"/>
          <a:ext cx="4591050" cy="129614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0" tIns="114300" rIns="114300" bIns="114300" anchor="t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Distinguish between natural and unnatural variation.</a:t>
          </a:r>
          <a:endParaRPr>
            <a:solidFill>
              <a:schemeClr val="tx1"/>
            </a:solidFill>
          </a:endParaRPr>
        </a:p>
      </dsp:txBody>
      <dsp:txXfrm>
        <a:off x="0" y="2592283"/>
        <a:ext cx="4591050" cy="1296141"/>
      </dsp:txXfrm>
    </dsp:sp>
    <dsp:sp modelId="{469972E7-07D4-4707-A615-F015C750CFBC}">
      <dsp:nvSpPr>
        <dsp:cNvPr id="9" name="Straight Connector 8"/>
        <dsp:cNvSpPr/>
      </dsp:nvSpPr>
      <dsp:spPr bwMode="white">
        <a:xfrm>
          <a:off x="0" y="3888424"/>
          <a:ext cx="4591050" cy="0"/>
        </a:xfrm>
        <a:prstGeom prst="line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888424"/>
        <a:ext cx="4591050" cy="0"/>
      </dsp:txXfrm>
    </dsp:sp>
    <dsp:sp modelId="{9E006771-05E4-44B2-A93E-B86049B33BF3}">
      <dsp:nvSpPr>
        <dsp:cNvPr id="10" name="Rectangles 9"/>
        <dsp:cNvSpPr/>
      </dsp:nvSpPr>
      <dsp:spPr bwMode="white">
        <a:xfrm>
          <a:off x="0" y="3888424"/>
          <a:ext cx="4591050" cy="129614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14300" tIns="114300" rIns="114300" bIns="114300" anchor="t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Use insights to improve data quality and decisions.</a:t>
          </a:r>
          <a:endParaRPr>
            <a:solidFill>
              <a:schemeClr val="tx1"/>
            </a:solidFill>
          </a:endParaRPr>
        </a:p>
      </dsp:txBody>
      <dsp:txXfrm>
        <a:off x="0" y="3888424"/>
        <a:ext cx="4591050" cy="129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stBulletLvl" val="0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parTxLTRAlign" val="l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 des" ptType="node 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 des" ptType="node 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type="upArrowCallout" r:blip="" rot="180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parTxLTRAlign" val="l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cxnId="4" type="sibTrans">
          <dgm:prSet phldrT="1"/>
          <dgm:t>
            <a:bodyPr/>
            <a:lstStyle/>
            <a:p>
              <a:r>
                <a:rPr/>
                <a:t>1</a:t>
              </a:r>
            </a:p>
          </dgm:t>
        </dgm:pt>
        <dgm:pt modelId="201" cxnId="5" type="sibTrans">
          <dgm:prSet phldrT="2"/>
          <dgm:t>
            <a:bodyPr/>
            <a:lstStyle/>
            <a:p>
              <a:r>
                <a:rPr/>
                <a:t>2</a:t>
              </a:r>
            </a:p>
          </dgm:t>
        </dgm:pt>
        <dgm:pt modelId="301" cxnId="6" type="sibTrans">
          <dgm:prSet phldrT="3"/>
          <dgm:t>
            <a:bodyPr/>
            <a:lstStyle/>
            <a:p>
              <a:r>
                <a:rPr/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HorzCh" val="ctr"/>
              <dgm:param type="txAnchorVert" val="mid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cxnId="4" type="sibTrans">
          <dgm:prSet phldrT="1"/>
          <dgm:t>
            <a:bodyPr/>
            <a:lstStyle/>
            <a:p>
              <a:r>
                <a:rPr/>
                <a:t>01</a:t>
              </a:r>
            </a:p>
          </dgm:t>
        </dgm:pt>
        <dgm:pt modelId="201" cxnId="5" type="sibTrans">
          <dgm:prSet phldrT="2"/>
          <dgm:t>
            <a:bodyPr/>
            <a:lstStyle/>
            <a:p>
              <a:r>
                <a:rPr/>
                <a:t>02</a:t>
              </a:r>
            </a:p>
          </dgm:t>
        </dgm:pt>
        <dgm:pt modelId="301" cxnId="6" type="sibTrans">
          <dgm:prSet phldrT="3"/>
          <dgm:t>
            <a:bodyPr/>
            <a:lstStyle/>
            <a:p>
              <a:r>
                <a:rPr/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stBulletLvl" val="2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contDir" val="sameDir"/>
            <dgm:param type="grDir" val="tL"/>
            <dgm:param type="flowDir" val="row"/>
          </dgm:alg>
        </dgm:if>
        <dgm:else name="Name5">
          <dgm:alg type="snake">
            <dgm:param type="contDir" val="sameDir"/>
            <dgm:param type="grDir" val="tR"/>
            <dgm:param type="flowDir" val="row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parTxLTRAlign" val="l"/>
                  <dgm:param type="parTxRTLAlign" val="l"/>
                  <dgm:param type="shpTxLTRAlignCh" val="l"/>
                  <dgm:param type="shpTxRTLAlignCh" val="l"/>
                  <dgm:param type="txAnchorVert" val="mid"/>
                </dgm:alg>
              </dgm:if>
              <dgm:else name="Name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  <dgm:param type="txAnchorVert" val="mid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Introduce the session and stress the importance of understanding data for PHC management.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Emphasize how understanding variation builds toward validation and benchmarking in subsequent sessions.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Ask participants to share examples of variation from their own facility data.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participants to discuss why </a:t>
            </a:r>
            <a:r>
              <a:rPr dirty="0" err="1"/>
              <a:t>Pleebo’s</a:t>
            </a:r>
            <a:r>
              <a:rPr dirty="0"/>
              <a:t> data dropped—population shifts, outreach, or reporting gaps.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examples participants know. Reinforce that identifying the type of variation determines next steps.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Reinforce that variation is a management signal, not an error in itself.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Guide participants to link variation interpretation to data validation and supervision responses.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understanding variation supports fair benchmarking and data correction before decision-making.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facility examples. Ask what data participants collect regularly.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Highlight that variation should always lead to inquiry and learning, not blame.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and transition to the next module on Data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participants and acknowledge partners. Invite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collaboration and discussion. Focus on reasoning rather than accuracy of the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session and stress the importance of understanding data for PHC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validation ensures data is trustworthy for decision-making.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difference with real-life examples from facilities.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Reinforce connection between variation and validation.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Discuss practical examples using local facility data.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Show a visual screenshot or describe real validation check steps.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Ask participants for facility examples of each cause.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Highlight that every correction must be documented for accountability.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each step: who is responsible and what tools are used at the facility level.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Guide participants through identifying inconsistencies and corrective steps.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Show how validated data leads to more accurate planning and reporting.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and transition to next session on Qualitative Data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participants and acknowledge partners. Invite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collaboration and emphasize lessons learned for real facility data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qualitative data adds depth and context to quantitative results.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examples from to show how qualitative feedback has improved services.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participants to list the sources they already use in their facilities.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Demonstrate with a mock dataset how to organize qualitative information into themes.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this approach helps summarize large amounts of feedback efficiently.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Guide participants to identify key themes (waiting, stockouts, distance) and suggest facility-level actions.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Stress that qualitative findings must be discussed in review meetings to trigger action.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Reinforce the importance of blending qualitative and quantitative data for holistic decision-making.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participants and acknowledge partners. Invite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participants to collaborate and think about practical actions based on themes identified.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Highlight that benchmarking helps identify best practices and learning opportunities.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benchmarking encourages healthy competition and shared learning.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Discuss how benchmarking helps target interventions and motivates staff performance.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Discuss interpretation and what these differences might indicate.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Provide local examples for each type using actual indicators participants work with.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reflection on what makes a comparison meaningful or unfair.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Walk through each step and explain how benchmarking informs supervision and planning.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interpretation of trends while considering catchment area and staffing.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this as an applied example showing how benchmarking can lead to measurable improvement.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Reinforce that benchmarking must always include interpretation, not just comparison.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that benchmarking should drive improvement, not blame or competition.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Summarize and encourage participants to apply benchmarking in their monthly reviews.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participants and acknowledge partners. Invite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groups to focus on practical actions facilities can take to close performance gaps.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Encourage practical discussion and connection to real scenarios.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and link to next session on data variation.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participants and acknowledge partners. Invite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334DF-B482-4D16-A635-A6700C02C26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46A6A-6A47-4AA4-9453-BA6091B9BDA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4.xml"/><Relationship Id="rId4" Type="http://schemas.openxmlformats.org/officeDocument/2006/relationships/diagramColors" Target="../diagrams/colors14.xml"/><Relationship Id="rId3" Type="http://schemas.openxmlformats.org/officeDocument/2006/relationships/diagramQuickStyle" Target="../diagrams/quickStyle14.xml"/><Relationship Id="rId2" Type="http://schemas.openxmlformats.org/officeDocument/2006/relationships/diagramLayout" Target="../diagrams/layout14.xml"/><Relationship Id="rId1" Type="http://schemas.openxmlformats.org/officeDocument/2006/relationships/diagramData" Target="../diagrams/data14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4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" Type="http://schemas.openxmlformats.org/officeDocument/2006/relationships/diagramData" Target="../diagrams/data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6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7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0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" Type="http://schemas.openxmlformats.org/officeDocument/2006/relationships/diagramData" Target="../diagrams/data20.xml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1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1.xml"/><Relationship Id="rId4" Type="http://schemas.openxmlformats.org/officeDocument/2006/relationships/diagramColors" Target="../diagrams/colors21.xml"/><Relationship Id="rId3" Type="http://schemas.openxmlformats.org/officeDocument/2006/relationships/diagramQuickStyle" Target="../diagrams/quickStyle21.xml"/><Relationship Id="rId2" Type="http://schemas.openxmlformats.org/officeDocument/2006/relationships/diagramLayout" Target="../diagrams/layout21.xml"/><Relationship Id="rId1" Type="http://schemas.openxmlformats.org/officeDocument/2006/relationships/diagramData" Target="../diagrams/data21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5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7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" Type="http://schemas.openxmlformats.org/officeDocument/2006/relationships/diagramQuickStyle" Target="../diagrams/quickStyle22.xml"/><Relationship Id="rId2" Type="http://schemas.openxmlformats.org/officeDocument/2006/relationships/diagramLayout" Target="../diagrams/layout22.xml"/><Relationship Id="rId1" Type="http://schemas.openxmlformats.org/officeDocument/2006/relationships/diagramData" Target="../diagrams/data2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7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8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3.xml"/><Relationship Id="rId4" Type="http://schemas.openxmlformats.org/officeDocument/2006/relationships/diagramColors" Target="../diagrams/colors23.xml"/><Relationship Id="rId3" Type="http://schemas.openxmlformats.org/officeDocument/2006/relationships/diagramQuickStyle" Target="../diagrams/quickStyle23.xml"/><Relationship Id="rId2" Type="http://schemas.openxmlformats.org/officeDocument/2006/relationships/diagramLayout" Target="../diagrams/layout23.xml"/><Relationship Id="rId1" Type="http://schemas.openxmlformats.org/officeDocument/2006/relationships/diagramData" Target="../diagrams/data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jpeg"/></Relationships>
</file>

<file path=ppt/slides/_rels/slide7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0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4.xml"/><Relationship Id="rId4" Type="http://schemas.openxmlformats.org/officeDocument/2006/relationships/diagramColors" Target="../diagrams/colors24.xml"/><Relationship Id="rId3" Type="http://schemas.openxmlformats.org/officeDocument/2006/relationships/diagramQuickStyle" Target="../diagrams/quickStyle24.xml"/><Relationship Id="rId2" Type="http://schemas.openxmlformats.org/officeDocument/2006/relationships/diagramLayout" Target="../diagrams/layout24.xml"/><Relationship Id="rId1" Type="http://schemas.openxmlformats.org/officeDocument/2006/relationships/diagramData" Target="../diagrams/data24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2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5.xml"/><Relationship Id="rId4" Type="http://schemas.openxmlformats.org/officeDocument/2006/relationships/diagramColors" Target="../diagrams/colors25.xml"/><Relationship Id="rId3" Type="http://schemas.openxmlformats.org/officeDocument/2006/relationships/diagramQuickStyle" Target="../diagrams/quickStyle25.xml"/><Relationship Id="rId2" Type="http://schemas.openxmlformats.org/officeDocument/2006/relationships/diagramLayout" Target="../diagrams/layout25.xml"/><Relationship Id="rId1" Type="http://schemas.openxmlformats.org/officeDocument/2006/relationships/diagramData" Target="../diagrams/data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5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6.xml"/><Relationship Id="rId4" Type="http://schemas.openxmlformats.org/officeDocument/2006/relationships/diagramColors" Target="../diagrams/colors26.xml"/><Relationship Id="rId3" Type="http://schemas.openxmlformats.org/officeDocument/2006/relationships/diagramQuickStyle" Target="../diagrams/quickStyle26.xml"/><Relationship Id="rId2" Type="http://schemas.openxmlformats.org/officeDocument/2006/relationships/diagramLayout" Target="../diagrams/layout26.xml"/><Relationship Id="rId1" Type="http://schemas.openxmlformats.org/officeDocument/2006/relationships/diagramData" Target="../diagrams/data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7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7.xml"/><Relationship Id="rId4" Type="http://schemas.openxmlformats.org/officeDocument/2006/relationships/diagramColors" Target="../diagrams/colors27.xml"/><Relationship Id="rId3" Type="http://schemas.openxmlformats.org/officeDocument/2006/relationships/diagramQuickStyle" Target="../diagrams/quickStyle27.xml"/><Relationship Id="rId2" Type="http://schemas.openxmlformats.org/officeDocument/2006/relationships/diagramLayout" Target="../diagrams/layout27.xml"/><Relationship Id="rId1" Type="http://schemas.openxmlformats.org/officeDocument/2006/relationships/diagramData" Target="../diagrams/data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1" Type="http://schemas.openxmlformats.org/officeDocument/2006/relationships/notesSlide" Target="../notesSlides/notesSlide6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1.xml"/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28.xml"/><Relationship Id="rId4" Type="http://schemas.openxmlformats.org/officeDocument/2006/relationships/diagramColors" Target="../diagrams/colors28.xml"/><Relationship Id="rId3" Type="http://schemas.openxmlformats.org/officeDocument/2006/relationships/diagramQuickStyle" Target="../diagrams/quickStyle28.xml"/><Relationship Id="rId2" Type="http://schemas.openxmlformats.org/officeDocument/2006/relationships/diagramLayout" Target="../diagrams/layout28.xml"/><Relationship Id="rId1" Type="http://schemas.openxmlformats.org/officeDocument/2006/relationships/diagramData" Target="../diagrams/data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 fontScale="90000"/>
          </a:bodyPr>
          <a:lstStyle/>
          <a:p>
            <a:pPr marL="0" indent="0"/>
            <a:r>
              <a:rPr lang="en-US" sz="5400" dirty="0"/>
              <a:t> </a:t>
            </a:r>
            <a:r>
              <a:rPr lang="en-US" sz="5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Hard Skills Training for PHC Managers:</a:t>
            </a:r>
            <a:br>
              <a:rPr lang="en-US" sz="5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Liberia</a:t>
            </a:r>
            <a:br>
              <a:rPr lang="en-US" sz="5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and Data Analysis Skills</a:t>
            </a:r>
            <a:endParaRPr lang="en-US" sz="54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r>
              <a:rPr lang="en-US" dirty="0"/>
              <a:t>December 8-12, 2025</a:t>
            </a:r>
            <a:endParaRPr lang="en-US" dirty="0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Cavalla Clinic ANC 4</a:t>
            </a:r>
            <a:r>
              <a:rPr lang="en-US" sz="2700" baseline="30000">
                <a:solidFill>
                  <a:srgbClr val="FFFFFF"/>
                </a:solidFill>
              </a:rPr>
              <a:t>th</a:t>
            </a:r>
            <a:r>
              <a:rPr lang="en-US" sz="2700">
                <a:solidFill>
                  <a:srgbClr val="FFFFFF"/>
                </a:solidFill>
              </a:rPr>
              <a:t> Visit Excel Analysis – Line graph					</a:t>
            </a:r>
            <a:endParaRPr lang="en-US" sz="27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4084" y="1660635"/>
          <a:ext cx="8918026" cy="511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Cavalla Clinic ANC 4</a:t>
            </a:r>
            <a:r>
              <a:rPr lang="en-US" baseline="30000" dirty="0"/>
              <a:t>th</a:t>
            </a:r>
            <a:r>
              <a:rPr lang="en-US" dirty="0"/>
              <a:t> Visit Excel Analysis – Bar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Visualizing Data with Simple Tools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/>
              <a:t>Example: Facility Data Snapshot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ANC Visits (July 2025):</a:t>
            </a: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/>
              <a:t>Manolu 85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Pleebo 110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Cavalla 22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Delivery Cases (July 2025):</a:t>
            </a:r>
            <a:endParaRPr lang="en-US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b="1" dirty="0"/>
              <a:t>Manolu 42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Pleebo 60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Cavalla 47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User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 Understanding Facility Data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 descr="Chat"/>
          <p:cNvSpPr>
            <a:spLocks noGrp="1"/>
          </p:cNvSpPr>
          <p:nvPr>
            <p:ph idx="1"/>
          </p:nvPr>
        </p:nvSpPr>
        <p:spPr>
          <a:xfrm>
            <a:off x="405114" y="1768475"/>
            <a:ext cx="8738885" cy="4351338"/>
          </a:xfrm>
          <a:prstGeom prst="rect">
            <a:avLst/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Pleebo </a:t>
            </a:r>
            <a:r>
              <a:rPr lang="en-US" sz="2400" dirty="0"/>
              <a:t>has a </a:t>
            </a:r>
            <a:r>
              <a:rPr lang="en-US" sz="2400" b="1" dirty="0"/>
              <a:t>higher Headcount</a:t>
            </a:r>
            <a:r>
              <a:rPr lang="en-US" sz="2400" dirty="0"/>
              <a:t>  than </a:t>
            </a:r>
            <a:r>
              <a:rPr lang="en-US" sz="2400" b="1" dirty="0"/>
              <a:t>Cavalla</a:t>
            </a:r>
            <a:r>
              <a:rPr lang="en-US" sz="2400" dirty="0"/>
              <a:t> and  </a:t>
            </a:r>
            <a:r>
              <a:rPr lang="en-US" sz="2400" b="1" dirty="0" err="1"/>
              <a:t>Manolou</a:t>
            </a:r>
            <a:r>
              <a:rPr lang="en-US" sz="2400" b="1" dirty="0"/>
              <a:t>  </a:t>
            </a:r>
            <a:r>
              <a:rPr lang="en-US" sz="2400" dirty="0"/>
              <a:t>for both delivery and ANC in July </a:t>
            </a:r>
            <a:endParaRPr lang="en-US" dirty="0"/>
          </a:p>
          <a:p>
            <a:pPr marL="0" indent="0"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ANC Visits (July 2025):</a:t>
            </a: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/>
              <a:t>Manolu 85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Pleebo 110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Cavalla 22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Role play human bar chart 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Delivery Cases (July 2025):</a:t>
            </a:r>
            <a:endParaRPr lang="en-US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b="1" dirty="0"/>
              <a:t>Manolu 42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Pleebo 60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Cavalla 47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        Discuss possible cause</a:t>
            </a:r>
            <a:endParaRPr lang="en-US" b="1" dirty="0"/>
          </a:p>
          <a:p>
            <a:endParaRPr lang="en-US" dirty="0"/>
          </a:p>
        </p:txBody>
      </p:sp>
      <p:sp>
        <p:nvSpPr>
          <p:cNvPr id="10" name="Rectangle 9" descr="Marketing"/>
          <p:cNvSpPr/>
          <p:nvPr/>
        </p:nvSpPr>
        <p:spPr>
          <a:xfrm>
            <a:off x="176512" y="1768475"/>
            <a:ext cx="544218" cy="54421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 descr="Chat"/>
          <p:cNvSpPr/>
          <p:nvPr/>
        </p:nvSpPr>
        <p:spPr>
          <a:xfrm>
            <a:off x="4935158" y="5172200"/>
            <a:ext cx="544218" cy="54421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" name="Graphic 13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512" y="5121056"/>
            <a:ext cx="544218" cy="5442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  <a:endParaRPr lang="en-US" b="1" dirty="0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</p:nvPr>
        </p:nvGraphicFramePr>
        <p:xfrm>
          <a:off x="189185" y="1429406"/>
          <a:ext cx="8770883" cy="516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>
                <a:solidFill>
                  <a:srgbClr val="FFFFFF"/>
                </a:solidFill>
              </a:rPr>
              <a:t>Acknowledgement</a:t>
            </a:r>
            <a:endParaRPr lang="en-US" sz="3500" b="1">
              <a:solidFill>
                <a:srgbClr val="FFFFFF"/>
              </a:solidFill>
            </a:endParaRPr>
          </a:p>
        </p:txBody>
      </p:sp>
      <p:pic>
        <p:nvPicPr>
          <p:cNvPr id="1026" name="Picture 2" descr="Ministry - Request for Bids!!! The Government of Liberia has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84" y="1575956"/>
            <a:ext cx="2429031" cy="24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int Learn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970" y="1575956"/>
            <a:ext cx="2429030" cy="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9075" y="3857799"/>
            <a:ext cx="404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Questions 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692591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3600" b="1" dirty="0">
                <a:solidFill>
                  <a:schemeClr val="bg1"/>
                </a:solidFill>
              </a:rPr>
              <a:t>Group Exercise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Scenario-Based</a:t>
            </a:r>
            <a:r>
              <a:rPr lang="en-US" sz="3600" dirty="0">
                <a:solidFill>
                  <a:srgbClr val="FFFFFF"/>
                </a:solidFill>
              </a:rPr>
              <a:t>–</a:t>
            </a:r>
            <a:r>
              <a:rPr lang="en-US" sz="3600" b="1" dirty="0">
                <a:solidFill>
                  <a:srgbClr val="FFFFFF"/>
                </a:solidFill>
              </a:rPr>
              <a:t>Understanding Facility Data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226" y="1825625"/>
            <a:ext cx="7424124" cy="4351338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720306"/>
            <a:ext cx="869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Scenario</a:t>
            </a:r>
            <a:r>
              <a:rPr lang="en-US" sz="2400" b="1" dirty="0"/>
              <a:t>: Interpreting ANC 1</a:t>
            </a:r>
            <a:r>
              <a:rPr lang="en-US" sz="2400" b="1" baseline="30000" dirty="0"/>
              <a:t>st</a:t>
            </a:r>
            <a:r>
              <a:rPr lang="en-US" sz="2400" b="1" dirty="0"/>
              <a:t>  Visit Trends at Cavalla Clinic</a:t>
            </a:r>
            <a:endParaRPr lang="en-US" sz="2400" b="1" dirty="0"/>
          </a:p>
          <a:p>
            <a:pPr lvl="1"/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434" y="1762460"/>
            <a:ext cx="964318" cy="896678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150813" y="2438633"/>
            <a:ext cx="652738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5309" y="2552563"/>
            <a:ext cx="2789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68" y="2877413"/>
            <a:ext cx="688359" cy="688359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59" y="2488060"/>
            <a:ext cx="1075152" cy="7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06411" y="2569093"/>
            <a:ext cx="500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 Dataset handout, pens, flipchart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813" y="3436149"/>
            <a:ext cx="89289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 </a:t>
            </a:r>
            <a:endParaRPr lang="en-US" b="1" dirty="0"/>
          </a:p>
          <a:p>
            <a:r>
              <a:rPr lang="en-US" dirty="0"/>
              <a:t>As the </a:t>
            </a:r>
            <a:r>
              <a:rPr lang="en-US" b="1" dirty="0"/>
              <a:t>Officer-in-Charge (OIC)</a:t>
            </a:r>
            <a:r>
              <a:rPr lang="en-US" dirty="0"/>
              <a:t> of Cavalla Clinic, you have been monitoring </a:t>
            </a:r>
            <a:r>
              <a:rPr lang="en-US" b="1" dirty="0"/>
              <a:t>ANC 1</a:t>
            </a:r>
            <a:r>
              <a:rPr lang="en-US" b="1" baseline="30000" dirty="0"/>
              <a:t>st</a:t>
            </a:r>
            <a:r>
              <a:rPr lang="en-US" b="1" dirty="0"/>
              <a:t>  </a:t>
            </a:r>
            <a:r>
              <a:rPr lang="en-US" dirty="0"/>
              <a:t>visit performance over the last six months. You extracted the data from the HMIS form: </a:t>
            </a:r>
            <a:r>
              <a:rPr lang="en-US" b="1" dirty="0"/>
              <a:t>April to September 2025. </a:t>
            </a:r>
            <a:r>
              <a:rPr lang="en-US" dirty="0"/>
              <a:t>The County Health Team has requested an urgent explanation before the next performance review meeting.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Review provided data : </a:t>
            </a:r>
            <a:r>
              <a:rPr lang="en-US" dirty="0"/>
              <a:t>Is the trend increasing, decreasing, or fluctuating?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Create</a:t>
            </a:r>
            <a:r>
              <a:rPr lang="en-US" dirty="0"/>
              <a:t> a table or line graph using provided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Identify</a:t>
            </a:r>
            <a:r>
              <a:rPr lang="en-US" dirty="0"/>
              <a:t> - Highest month vs lowest month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List</a:t>
            </a:r>
            <a:r>
              <a:rPr lang="en-US" dirty="0"/>
              <a:t> 3 possible reasons why the numbers differ or fluctuation exist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Recommend</a:t>
            </a:r>
            <a:r>
              <a:rPr lang="en-US" dirty="0"/>
              <a:t> 3 immediate actions you should take as an OIC for each reason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Present </a:t>
            </a:r>
            <a:r>
              <a:rPr lang="en-US" dirty="0"/>
              <a:t>Findings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0983" y="3076295"/>
            <a:ext cx="760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Directions:  In group of 4-5 review the scenario and complete the tasks on your worksheet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ce Breaker Logo Design Art Board Print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" y="1706819"/>
            <a:ext cx="8017844" cy="40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0798" y="130864"/>
            <a:ext cx="212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BREAK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2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1</a:t>
            </a:r>
            <a:endParaRPr lang="en-US" sz="6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 fontScale="90000"/>
          </a:bodyPr>
          <a:lstStyle/>
          <a:p>
            <a:r>
              <a:rPr lang="en-US" sz="6000" dirty="0"/>
              <a:t>Session 2:2 – Understanding Variation</a:t>
            </a:r>
            <a:endParaRPr lang="en-US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469"/>
            <a:ext cx="6858000" cy="1182135"/>
          </a:xfrm>
        </p:spPr>
        <p:txBody>
          <a:bodyPr anchor="ctr">
            <a:norm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en-US" sz="5800"/>
              <a:t>Learning Objectives</a:t>
            </a:r>
            <a:endParaRPr lang="en-US" sz="5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0" y="2506533"/>
            <a:ext cx="8108651" cy="3263332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 Define variation in health data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Differentiate between natural and unnatural variation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Explain factors influencing variation (e.g., catchment population)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Link variation to data validation and benchmarking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Interpret variation for management decisions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en-US" sz="5800"/>
              <a:t>What is Variation?</a:t>
            </a:r>
            <a:endParaRPr lang="en-US" sz="5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en-US" sz="2100" dirty="0"/>
              <a:t>Variation means differences or fluctuations in data across time or facilities.</a:t>
            </a:r>
            <a:endParaRPr lang="en-US" sz="2100" dirty="0"/>
          </a:p>
          <a:p>
            <a:endParaRPr lang="en-US" sz="2100" dirty="0"/>
          </a:p>
          <a:p>
            <a:pPr marL="0" indent="0" algn="ctr">
              <a:buNone/>
            </a:pPr>
            <a:r>
              <a:rPr lang="en-US" sz="2100" b="1" i="1" dirty="0"/>
              <a:t>Understanding variation helps identify trends, anomalies, and opportunities for improvement.</a:t>
            </a:r>
            <a:endParaRPr lang="en-US" sz="21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10" y="636301"/>
            <a:ext cx="7528429" cy="64639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Examples of Variation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99" y="1377217"/>
            <a:ext cx="8469921" cy="48669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Monthly Deliveries (June–August 2025)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Variation is normal but must be understood in context.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Why is there a drop in Pleebo data</a:t>
            </a:r>
            <a:r>
              <a:rPr lang="en-US" sz="2800" b="1" dirty="0"/>
              <a:t> –Reporting  Gap?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6509" y="1878581"/>
          <a:ext cx="7453980" cy="200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495"/>
                <a:gridCol w="1863495"/>
                <a:gridCol w="1863495"/>
                <a:gridCol w="18634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Facility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July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Sept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75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Manolou</a:t>
                      </a:r>
                      <a:endParaRPr lang="en-US" sz="24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40</a:t>
                      </a:r>
                      <a:endParaRPr lang="en-US" sz="24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45</a:t>
                      </a:r>
                      <a:endParaRPr lang="en-US" sz="24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43</a:t>
                      </a:r>
                      <a:endParaRPr lang="en-US" sz="24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Pleebo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49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Cavalla</a:t>
                      </a:r>
                      <a:endParaRPr lang="en-US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50</a:t>
                      </a:r>
                      <a:endParaRPr lang="en-US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47</a:t>
                      </a:r>
                      <a:endParaRPr lang="en-US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46</a:t>
                      </a:r>
                      <a:endParaRPr lang="en-US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481330" y="4933956"/>
            <a:ext cx="568593" cy="546827"/>
          </a:xfrm>
          <a:prstGeom prst="actionButtonHelp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182430"/>
          </a:xfrm>
        </p:spPr>
        <p:txBody>
          <a:bodyPr anchor="ctr">
            <a:normAutofit/>
          </a:bodyPr>
          <a:lstStyle/>
          <a:p>
            <a:r>
              <a:rPr lang="en-US" sz="4200" dirty="0"/>
              <a:t>Natural vs. Unnatural Variation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74" y="1992328"/>
            <a:ext cx="8810603" cy="4865037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Natural variation </a:t>
            </a:r>
            <a:r>
              <a:rPr lang="en-US" sz="2400" b="1" dirty="0"/>
              <a:t>: </a:t>
            </a:r>
            <a:r>
              <a:rPr lang="en-US" sz="2400" dirty="0"/>
              <a:t>include seasonal disease trends, reflecting predictable health changes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 Increased malaria cases during rainy season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800" b="1" dirty="0"/>
              <a:t>Unnatural variation</a:t>
            </a:r>
            <a:r>
              <a:rPr lang="en-US" sz="2400" dirty="0"/>
              <a:t>: sudden drops in  cases can indicate data quality issues or unexpected events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Sudden drops  in ANC attendance due to stockout</a:t>
            </a:r>
            <a:endParaRPr lang="en-US" sz="2400" b="1" dirty="0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16" y="278665"/>
            <a:ext cx="7886700" cy="6725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Why Understanding Variation Matters</a:t>
            </a:r>
            <a:endParaRPr lang="en-US" sz="3800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173421" y="1329559"/>
          <a:ext cx="8828689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1050596"/>
            <a:ext cx="7961586" cy="10146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Case Example: Manolou vs. Cavalla Delivery Trend – Natural or Reporting Variation?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70" y="2054398"/>
            <a:ext cx="8077292" cy="359272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Monthly Deliveries:</a:t>
            </a:r>
            <a:endParaRPr lang="en-US" sz="24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24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u="sng" dirty="0"/>
              <a:t>Discussion:</a:t>
            </a:r>
            <a:endParaRPr 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What could explain </a:t>
            </a:r>
            <a:r>
              <a:rPr lang="en-US" sz="2400" dirty="0" err="1"/>
              <a:t>Manolou’s</a:t>
            </a:r>
            <a:r>
              <a:rPr lang="en-US" sz="2400" dirty="0"/>
              <a:t> drop in Aug</a:t>
            </a:r>
            <a:r>
              <a:rPr lang="en-US" sz="2600" dirty="0"/>
              <a:t>? </a:t>
            </a:r>
            <a:r>
              <a:rPr lang="en-US" sz="2600" b="1" dirty="0"/>
              <a:t>A holiday period reducing clinic visits</a:t>
            </a:r>
            <a:endParaRPr lang="en-US" sz="2600" b="1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 Is this natural or reporting variation?</a:t>
            </a:r>
            <a:endParaRPr lang="en-US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What actions can be taken?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8069" y="2413766"/>
          <a:ext cx="718907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269"/>
                <a:gridCol w="1797269"/>
                <a:gridCol w="1797269"/>
                <a:gridCol w="1797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Facility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June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July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Aug</a:t>
                      </a:r>
                      <a:endParaRPr lang="en-US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Manolou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49</a:t>
                      </a:r>
                      <a:endParaRPr lang="en-US" b="1" dirty="0"/>
                    </a:p>
                  </a:txBody>
                  <a:tcPr/>
                </a:tc>
              </a:tr>
              <a:tr h="1254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Cavalla</a:t>
                      </a:r>
                      <a:endParaRPr lang="en-US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47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46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Linking Variation to Validation and Benchmarking</a:t>
            </a:r>
            <a:endParaRPr lang="en-US" sz="400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10" y="2317531"/>
            <a:ext cx="8374611" cy="371750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/>
              <a:t>Variation analysis helps determine when to validate data or set benchmarks.</a:t>
            </a:r>
            <a:endParaRPr lang="en-US" sz="2800" dirty="0"/>
          </a:p>
          <a:p>
            <a:r>
              <a:rPr lang="en-US" sz="2800" dirty="0"/>
              <a:t>Bench marking compares a facility performance against a standard target</a:t>
            </a:r>
            <a:endParaRPr lang="en-US" sz="2800" dirty="0"/>
          </a:p>
          <a:p>
            <a:r>
              <a:rPr lang="en-US" sz="2800" b="1" dirty="0"/>
              <a:t>Catchment population</a:t>
            </a:r>
            <a:r>
              <a:rPr lang="en-US" sz="2800" dirty="0"/>
              <a:t> -Pleebo:</a:t>
            </a:r>
            <a:r>
              <a:rPr lang="en-US" sz="2800" b="1" dirty="0"/>
              <a:t>39464 </a:t>
            </a:r>
            <a:r>
              <a:rPr lang="en-US" sz="2800" dirty="0"/>
              <a:t>vs Cavalla:</a:t>
            </a:r>
            <a:r>
              <a:rPr lang="en-US" sz="2800" b="1" dirty="0"/>
              <a:t>5042</a:t>
            </a:r>
            <a:endParaRPr lang="en-US" sz="2800" b="1" dirty="0"/>
          </a:p>
          <a:p>
            <a:r>
              <a:rPr lang="en-US" sz="2800" b="1" dirty="0"/>
              <a:t>Monthly Delivery Target</a:t>
            </a:r>
            <a:r>
              <a:rPr lang="en-US" sz="2800" dirty="0"/>
              <a:t> – Pleebo: 177   vs Cavalla: 22</a:t>
            </a:r>
            <a:endParaRPr lang="en-US" sz="2800" b="1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i="1" dirty="0"/>
              <a:t>Comparing a small rural clinic to a large hospital may mislead performance interpretation. -  different pop.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 dirty="0"/>
              <a:t>From Data to Action</a:t>
            </a:r>
            <a:endParaRPr lang="en-US" sz="4500" dirty="0"/>
          </a:p>
        </p:txBody>
      </p:sp>
      <p:graphicFrame>
        <p:nvGraphicFramePr>
          <p:cNvPr id="19" name="Content Placeholder 2"/>
          <p:cNvGraphicFramePr>
            <a:graphicFrameLocks noGrp="1"/>
          </p:cNvGraphicFramePr>
          <p:nvPr>
            <p:ph idx="1"/>
          </p:nvPr>
        </p:nvGraphicFramePr>
        <p:xfrm>
          <a:off x="210207" y="1471448"/>
          <a:ext cx="8760372" cy="517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/>
            <p:cNvSpPr/>
            <p:nvPr/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1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00" y="1641752"/>
            <a:ext cx="1991915" cy="4384188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Key Takeaways</a:t>
            </a:r>
            <a:endParaRPr lang="en-US" sz="32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924300" y="841375"/>
          <a:ext cx="4591050" cy="518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/>
          </a:bodyPr>
          <a:lstStyle/>
          <a:p>
            <a:r>
              <a:rPr lang="en-US" sz="5700"/>
              <a:t>Session 1:1  Understanding Data </a:t>
            </a:r>
            <a:endParaRPr lang="en-US" sz="5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469"/>
            <a:ext cx="6858000" cy="1182135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>
                <a:solidFill>
                  <a:srgbClr val="FFFFFF"/>
                </a:solidFill>
              </a:rPr>
              <a:t>Acknowledgement</a:t>
            </a:r>
            <a:endParaRPr lang="en-US" sz="3500" b="1">
              <a:solidFill>
                <a:srgbClr val="FFFFFF"/>
              </a:solidFill>
            </a:endParaRPr>
          </a:p>
        </p:txBody>
      </p:sp>
      <p:pic>
        <p:nvPicPr>
          <p:cNvPr id="7" name="Picture 2" descr="Ministry - Request for Bids!!! The Government of Liberia has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575956"/>
            <a:ext cx="2429031" cy="24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oint Learn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422" y="1726701"/>
            <a:ext cx="2429030" cy="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06108" y="4011243"/>
            <a:ext cx="404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Questions?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</a:t>
            </a:r>
            <a:r>
              <a:rPr lang="en-US" sz="3600" b="1" dirty="0">
                <a:solidFill>
                  <a:srgbClr val="FFFFFF"/>
                </a:solidFill>
              </a:rPr>
              <a:t>Understanding  Variation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825625"/>
            <a:ext cx="8889198" cy="4960186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b="1" dirty="0"/>
              <a:t>Direction: </a:t>
            </a:r>
            <a:r>
              <a:rPr lang="en-US" sz="1800" b="1" dirty="0"/>
              <a:t>In groups of 4-5 analyze variations and classify them as Natural or Unnatural on the 12 variation cards provided.</a:t>
            </a:r>
            <a:br>
              <a:rPr lang="en-US" dirty="0"/>
            </a:b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177" y="1568594"/>
            <a:ext cx="7799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/>
              <a:t>Scenario:  Delivery trends Pleebo and </a:t>
            </a:r>
            <a:r>
              <a:rPr lang="en-US" sz="2400" b="1" dirty="0"/>
              <a:t>Cavalla-</a:t>
            </a:r>
            <a:r>
              <a:rPr lang="en-US" sz="2400" dirty="0"/>
              <a:t>      </a:t>
            </a:r>
            <a:r>
              <a:rPr lang="en-US" sz="2400" b="1" dirty="0"/>
              <a:t>6-Months Review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64482" y="1645942"/>
            <a:ext cx="964318" cy="821136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288935" y="2282992"/>
            <a:ext cx="595634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2395" y="2406243"/>
            <a:ext cx="257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711" y="2772865"/>
            <a:ext cx="790403" cy="790403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02" y="2433547"/>
            <a:ext cx="985315" cy="6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75591" y="2396143"/>
            <a:ext cx="48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 Variation cards, flipchart, markers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9299" y="3563268"/>
            <a:ext cx="8966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</a:t>
            </a:r>
            <a:endParaRPr lang="en-US" sz="2000" dirty="0"/>
          </a:p>
          <a:p>
            <a:r>
              <a:rPr lang="en-US" dirty="0"/>
              <a:t>Over the past six months,</a:t>
            </a:r>
            <a:r>
              <a:rPr lang="en-US" b="1" dirty="0"/>
              <a:t>  The OICs of Pleebo </a:t>
            </a:r>
            <a:r>
              <a:rPr lang="en-US" dirty="0"/>
              <a:t>and </a:t>
            </a:r>
            <a:r>
              <a:rPr lang="en-US" b="1" dirty="0"/>
              <a:t>Cavalla</a:t>
            </a:r>
            <a:r>
              <a:rPr lang="en-US" dirty="0"/>
              <a:t> Clinics have been </a:t>
            </a:r>
            <a:r>
              <a:rPr lang="en-US" b="1" dirty="0"/>
              <a:t>monitoring</a:t>
            </a:r>
            <a:r>
              <a:rPr lang="en-US" dirty="0"/>
              <a:t> their </a:t>
            </a:r>
            <a:r>
              <a:rPr lang="en-US" b="1" dirty="0"/>
              <a:t>delivery</a:t>
            </a:r>
            <a:r>
              <a:rPr lang="en-US" dirty="0"/>
              <a:t> </a:t>
            </a:r>
            <a:r>
              <a:rPr lang="en-US" b="1" dirty="0"/>
              <a:t>numbers</a:t>
            </a:r>
            <a:r>
              <a:rPr lang="en-US" dirty="0"/>
              <a:t> and have noticed several </a:t>
            </a:r>
            <a:r>
              <a:rPr lang="en-US" b="1" dirty="0"/>
              <a:t>unusual patterns </a:t>
            </a:r>
            <a:r>
              <a:rPr lang="en-US" dirty="0"/>
              <a:t>or </a:t>
            </a:r>
            <a:r>
              <a:rPr lang="en-US" b="1" dirty="0"/>
              <a:t>variations. </a:t>
            </a:r>
            <a:r>
              <a:rPr lang="en-US" dirty="0"/>
              <a:t>In both facilities, deliveries were </a:t>
            </a:r>
            <a:r>
              <a:rPr lang="en-US" b="1" dirty="0"/>
              <a:t>generally stable</a:t>
            </a:r>
            <a:r>
              <a:rPr lang="en-US" dirty="0"/>
              <a:t>—until a sudden and </a:t>
            </a:r>
            <a:r>
              <a:rPr lang="en-US" b="1" dirty="0"/>
              <a:t>noticeable drop </a:t>
            </a:r>
            <a:r>
              <a:rPr lang="en-US" dirty="0"/>
              <a:t>occurred in one particular month.</a:t>
            </a:r>
            <a:endParaRPr lang="en-US" dirty="0"/>
          </a:p>
          <a:p>
            <a:r>
              <a:rPr lang="en-US" b="1" dirty="0"/>
              <a:t>Digging deeper</a:t>
            </a:r>
            <a:r>
              <a:rPr lang="en-US" dirty="0"/>
              <a:t>, teams recalled that around that time, the </a:t>
            </a:r>
            <a:r>
              <a:rPr lang="en-US" b="1" dirty="0"/>
              <a:t>outreach motorcycle </a:t>
            </a:r>
            <a:r>
              <a:rPr lang="en-US" dirty="0"/>
              <a:t>for Cavalla</a:t>
            </a:r>
            <a:endParaRPr lang="en-US" dirty="0"/>
          </a:p>
          <a:p>
            <a:pPr lvl="0"/>
            <a:r>
              <a:rPr lang="en-US" b="1" dirty="0"/>
              <a:t>broke down </a:t>
            </a:r>
            <a:r>
              <a:rPr lang="en-US" dirty="0"/>
              <a:t>reducing </a:t>
            </a:r>
            <a:r>
              <a:rPr lang="en-US" b="1" dirty="0"/>
              <a:t>community follow-up</a:t>
            </a:r>
            <a:r>
              <a:rPr lang="en-US" dirty="0"/>
              <a:t>. At the same time, Pleebo Clinic </a:t>
            </a:r>
            <a:r>
              <a:rPr lang="en-US" b="1" dirty="0"/>
              <a:t>lost </a:t>
            </a:r>
            <a:r>
              <a:rPr lang="en-US" dirty="0"/>
              <a:t>one of its most </a:t>
            </a:r>
            <a:r>
              <a:rPr lang="en-US" b="1" dirty="0"/>
              <a:t>experienced midwives </a:t>
            </a:r>
            <a:r>
              <a:rPr lang="en-US" dirty="0"/>
              <a:t>due to an unexpected staff transfer leaving </a:t>
            </a:r>
            <a:r>
              <a:rPr lang="en-US" b="1" dirty="0"/>
              <a:t>fewer skilled </a:t>
            </a:r>
            <a:r>
              <a:rPr lang="en-US" dirty="0"/>
              <a:t>workers on duty.</a:t>
            </a:r>
            <a:endParaRPr lang="en-US" dirty="0"/>
          </a:p>
          <a:p>
            <a:pPr lvl="0"/>
            <a:r>
              <a:rPr lang="en-US" dirty="0"/>
              <a:t>The clinics are unsure how much each factor contributed to the dip in deliveries—or whether something else might also be influencing the trend.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</a:t>
            </a:r>
            <a:r>
              <a:rPr lang="en-US" sz="3600" b="1" dirty="0">
                <a:solidFill>
                  <a:srgbClr val="FFFFFF"/>
                </a:solidFill>
              </a:rPr>
              <a:t>Understanding  Variation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825625"/>
            <a:ext cx="8889198" cy="4960186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b="1" dirty="0"/>
              <a:t>Direction: </a:t>
            </a:r>
            <a:r>
              <a:rPr lang="en-US" sz="1800" b="1" dirty="0"/>
              <a:t>In groups of 4-5 analyze variations and classify them as Natural or Unnatural on the 12 variation cards provided.</a:t>
            </a:r>
            <a:br>
              <a:rPr lang="en-US" dirty="0"/>
            </a:b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177" y="1568594"/>
            <a:ext cx="7799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/>
              <a:t>Scenario:  Delivery trends Pleebo and </a:t>
            </a:r>
            <a:r>
              <a:rPr lang="en-US" sz="2400" b="1" dirty="0"/>
              <a:t>Cavalla-</a:t>
            </a:r>
            <a:r>
              <a:rPr lang="en-US" sz="2400" dirty="0"/>
              <a:t>      </a:t>
            </a:r>
            <a:r>
              <a:rPr lang="en-US" sz="2400" b="1" dirty="0"/>
              <a:t>6-Months Review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64482" y="1645942"/>
            <a:ext cx="964318" cy="821136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288935" y="2282992"/>
            <a:ext cx="595634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2395" y="2406243"/>
            <a:ext cx="257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711" y="2772865"/>
            <a:ext cx="790403" cy="790403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02" y="2433547"/>
            <a:ext cx="985315" cy="6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75591" y="2396143"/>
            <a:ext cx="480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 Variation cards, flipchart, markers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9299" y="3644950"/>
            <a:ext cx="8966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</a:t>
            </a:r>
            <a:endParaRPr lang="en-US" sz="2000" dirty="0"/>
          </a:p>
          <a:p>
            <a:r>
              <a:rPr lang="en-US" dirty="0"/>
              <a:t>Over the past six months,</a:t>
            </a:r>
            <a:r>
              <a:rPr lang="en-US" b="1" dirty="0"/>
              <a:t>  The OICs of Pleebo </a:t>
            </a:r>
            <a:r>
              <a:rPr lang="en-US" dirty="0"/>
              <a:t>and </a:t>
            </a:r>
            <a:r>
              <a:rPr lang="en-US" b="1" dirty="0"/>
              <a:t>Cavalla</a:t>
            </a:r>
            <a:r>
              <a:rPr lang="en-US" dirty="0"/>
              <a:t> Clinics have been </a:t>
            </a:r>
            <a:r>
              <a:rPr lang="en-US" b="1" dirty="0"/>
              <a:t>monitoring</a:t>
            </a:r>
            <a:r>
              <a:rPr lang="en-US" dirty="0"/>
              <a:t> their </a:t>
            </a:r>
            <a:r>
              <a:rPr lang="en-US" b="1" dirty="0"/>
              <a:t>delivery</a:t>
            </a:r>
            <a:r>
              <a:rPr lang="en-US" dirty="0"/>
              <a:t> </a:t>
            </a:r>
            <a:r>
              <a:rPr lang="en-US" b="1" dirty="0"/>
              <a:t>numbers</a:t>
            </a:r>
            <a:r>
              <a:rPr lang="en-US" dirty="0"/>
              <a:t> and have noticed several </a:t>
            </a:r>
            <a:r>
              <a:rPr lang="en-US" b="1" dirty="0"/>
              <a:t>unusual patterns </a:t>
            </a:r>
            <a:r>
              <a:rPr lang="en-US" dirty="0"/>
              <a:t>or </a:t>
            </a:r>
            <a:r>
              <a:rPr lang="en-US" b="1" dirty="0"/>
              <a:t>variations. </a:t>
            </a:r>
            <a:r>
              <a:rPr lang="en-US" dirty="0"/>
              <a:t>In both facilities, deliveries were </a:t>
            </a:r>
            <a:r>
              <a:rPr lang="en-US" b="1" dirty="0"/>
              <a:t>generally stable</a:t>
            </a:r>
            <a:r>
              <a:rPr lang="en-US" dirty="0"/>
              <a:t>—until a sudden and </a:t>
            </a:r>
            <a:r>
              <a:rPr lang="en-US" b="1" dirty="0"/>
              <a:t>noticeable drop </a:t>
            </a:r>
            <a:r>
              <a:rPr lang="en-US" dirty="0"/>
              <a:t>occurred in one particular month.</a:t>
            </a:r>
            <a:endParaRPr lang="en-US" dirty="0"/>
          </a:p>
          <a:p>
            <a:r>
              <a:rPr lang="en-US" b="1" dirty="0"/>
              <a:t>Digging deeper</a:t>
            </a:r>
            <a:r>
              <a:rPr lang="en-US" dirty="0"/>
              <a:t>, teams recalled that around that time, the </a:t>
            </a:r>
            <a:r>
              <a:rPr lang="en-US" b="1" dirty="0"/>
              <a:t>outreach motorcycle </a:t>
            </a:r>
            <a:r>
              <a:rPr lang="en-US" dirty="0"/>
              <a:t>for Cavalla</a:t>
            </a:r>
            <a:endParaRPr lang="en-US" dirty="0"/>
          </a:p>
          <a:p>
            <a:pPr lvl="0"/>
            <a:r>
              <a:rPr lang="en-US" b="1" dirty="0"/>
              <a:t>broke down </a:t>
            </a:r>
            <a:r>
              <a:rPr lang="en-US" dirty="0"/>
              <a:t>reducing </a:t>
            </a:r>
            <a:r>
              <a:rPr lang="en-US" b="1" dirty="0"/>
              <a:t>community follow-up</a:t>
            </a:r>
            <a:r>
              <a:rPr lang="en-US" dirty="0"/>
              <a:t>. At the same time, Pleebo Clinic </a:t>
            </a:r>
            <a:r>
              <a:rPr lang="en-US" b="1" dirty="0"/>
              <a:t>lost </a:t>
            </a:r>
            <a:r>
              <a:rPr lang="en-US" dirty="0"/>
              <a:t>one of its most </a:t>
            </a:r>
            <a:r>
              <a:rPr lang="en-US" b="1" dirty="0"/>
              <a:t>experienced midwives </a:t>
            </a:r>
            <a:r>
              <a:rPr lang="en-US" dirty="0"/>
              <a:t>due to an unexpected staff transfer leaving </a:t>
            </a:r>
            <a:r>
              <a:rPr lang="en-US" b="1" dirty="0"/>
              <a:t>fewer skilled </a:t>
            </a:r>
            <a:r>
              <a:rPr lang="en-US" dirty="0"/>
              <a:t>workers on duty.</a:t>
            </a:r>
            <a:endParaRPr lang="en-US" dirty="0"/>
          </a:p>
          <a:p>
            <a:pPr lvl="0"/>
            <a:r>
              <a:rPr lang="en-US" dirty="0"/>
              <a:t>The clinics are unsure how much each factor contributed to the dip in deliveries—or whether something else might also be influencing the trend.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</a:t>
            </a:r>
            <a:r>
              <a:rPr lang="en-US" sz="3600" b="1" dirty="0">
                <a:solidFill>
                  <a:srgbClr val="FFFFFF"/>
                </a:solidFill>
              </a:rPr>
              <a:t>Understanding  Variation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825625"/>
            <a:ext cx="8889198" cy="4960186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br>
              <a:rPr lang="en-US" dirty="0"/>
            </a:b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5674" y="1561768"/>
            <a:ext cx="8540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/>
              <a:t>Scenario:  Delivery trends Pleebo and </a:t>
            </a:r>
            <a:r>
              <a:rPr lang="en-US" sz="2400" b="1" dirty="0"/>
              <a:t>Cavalla-                       6-Months Review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37674" y="1575956"/>
            <a:ext cx="964318" cy="821136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77800" y="3225245"/>
            <a:ext cx="8788399" cy="29600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Broken motorcycle limiting outreach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transfer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Holiday period clinic slowdown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Sharp one-month decline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day shifts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deliveries after community meeting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Minor month-to-month fluctuations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Stockout of delivery supplies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facility closure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Incorrect HMIS reporting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during farming season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 malaria peaks</a:t>
            </a:r>
            <a:endParaRPr lang="en-US" dirty="0"/>
          </a:p>
          <a:p>
            <a:endParaRPr lang="en-US" dirty="0"/>
          </a:p>
        </p:txBody>
      </p:sp>
      <p:sp>
        <p:nvSpPr>
          <p:cNvPr id="1101" name="TextBox 1100"/>
          <p:cNvSpPr txBox="1"/>
          <p:nvPr/>
        </p:nvSpPr>
        <p:spPr>
          <a:xfrm>
            <a:off x="222976" y="2404109"/>
            <a:ext cx="9028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12 Patterns observed after review of the last six months data</a:t>
            </a:r>
            <a:r>
              <a:rPr lang="en-US" sz="2000" b="1" dirty="0"/>
              <a:t>                              </a:t>
            </a:r>
            <a:r>
              <a:rPr lang="en-US" sz="2400" b="1" dirty="0"/>
              <a:t>Classify as Natural or Unnatural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103" name="Picture 1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500" y="5017674"/>
            <a:ext cx="2551662" cy="1551922"/>
          </a:xfrm>
          <a:prstGeom prst="rect">
            <a:avLst/>
          </a:prstGeom>
        </p:spPr>
      </p:pic>
      <p:sp>
        <p:nvSpPr>
          <p:cNvPr id="1104" name="TextBox 1103"/>
          <p:cNvSpPr txBox="1"/>
          <p:nvPr/>
        </p:nvSpPr>
        <p:spPr>
          <a:xfrm>
            <a:off x="100798" y="5542560"/>
            <a:ext cx="302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Sample variation card </a:t>
            </a:r>
            <a:endParaRPr lang="en-US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3" y="282831"/>
            <a:ext cx="6973614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Group Exercise – Data Variation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" y="1455683"/>
            <a:ext cx="5959365" cy="496613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Time breakdown: </a:t>
            </a:r>
            <a:endParaRPr lang="en-US" dirty="0"/>
          </a:p>
          <a:p>
            <a:r>
              <a:rPr lang="en-US" dirty="0"/>
              <a:t>Task 15mins  Presentation 15</a:t>
            </a:r>
            <a:endParaRPr lang="en-US" dirty="0"/>
          </a:p>
          <a:p>
            <a:r>
              <a:rPr lang="en-US" b="1" dirty="0"/>
              <a:t>Task</a:t>
            </a:r>
            <a:endParaRPr lang="en-US" b="1" dirty="0"/>
          </a:p>
          <a:p>
            <a:pPr marL="457200" lvl="1" indent="0">
              <a:buNone/>
            </a:pPr>
            <a:r>
              <a:rPr lang="en-US" sz="2400" dirty="0"/>
              <a:t>After Identifying  natural vs. unnatural variation</a:t>
            </a:r>
            <a:endParaRPr lang="en-US" sz="2400" dirty="0"/>
          </a:p>
          <a:p>
            <a:pPr lvl="1"/>
            <a:r>
              <a:rPr lang="en-US" sz="2400" dirty="0"/>
              <a:t>Write the </a:t>
            </a:r>
            <a:r>
              <a:rPr lang="en-US" sz="2400" b="1" dirty="0"/>
              <a:t>12</a:t>
            </a:r>
            <a:r>
              <a:rPr lang="en-US" sz="2400" dirty="0"/>
              <a:t> pattern </a:t>
            </a:r>
            <a:r>
              <a:rPr lang="en-US" sz="2400" b="1" dirty="0"/>
              <a:t>1 </a:t>
            </a:r>
            <a:r>
              <a:rPr lang="en-US" sz="2400" dirty="0"/>
              <a:t>on each variation card then</a:t>
            </a:r>
            <a:endParaRPr lang="en-US" sz="2400" dirty="0"/>
          </a:p>
          <a:p>
            <a:pPr lvl="1"/>
            <a:r>
              <a:rPr lang="en-US" sz="2400" dirty="0"/>
              <a:t>Copy them to the flipchart</a:t>
            </a:r>
            <a:endParaRPr lang="en-US" sz="2400" dirty="0"/>
          </a:p>
          <a:p>
            <a:pPr lvl="1"/>
            <a:r>
              <a:rPr lang="en-US" sz="2400" dirty="0"/>
              <a:t>Suggest 3 patterns for corrective actions.</a:t>
            </a:r>
            <a:endParaRPr lang="en-US" sz="2400" dirty="0"/>
          </a:p>
          <a:p>
            <a:pPr lvl="1"/>
            <a:r>
              <a:rPr lang="en-US" sz="2400" b="1" dirty="0"/>
              <a:t>Present group findings</a:t>
            </a:r>
            <a:endParaRPr lang="en-US" sz="2400" b="1" dirty="0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Stopwatch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0798" y="130864"/>
            <a:ext cx="212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BREAK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580+ Ice Breaker Stock Illustrations, Royalty-Free Vector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575955"/>
            <a:ext cx="8142973" cy="44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3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Session 3:3 – Data Validation </a:t>
            </a:r>
            <a:endParaRPr lang="en-US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469"/>
            <a:ext cx="6858000" cy="1182135"/>
          </a:xfrm>
        </p:spPr>
        <p:txBody>
          <a:bodyPr anchor="ctr">
            <a:norm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/>
          </a:p>
        </p:txBody>
      </p:sp>
      <p:graphicFrame>
        <p:nvGraphicFramePr>
          <p:cNvPr id="17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Connecting Variation and Validation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Learning Objectives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38"/>
          <p:cNvGrpSpPr>
            <a:grpSpLocks noGrp="1" noRot="1" noChangeAspect="1" noMove="1" noResize="1" noUngrp="1"/>
          </p:cNvGrpSpPr>
          <p:nvPr/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/>
          <p:cNvGrpSpPr>
            <a:grpSpLocks noGrp="1" noRot="1" noChangeAspect="1" noMove="1" noResize="1" noUngrp="1"/>
          </p:cNvGrpSpPr>
          <p:nvPr/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/>
            <p:cNvSpPr/>
            <p:nvPr/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1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00" y="1641752"/>
            <a:ext cx="1991915" cy="4384188"/>
          </a:xfrm>
        </p:spPr>
        <p:txBody>
          <a:bodyPr anchor="t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What is Data Validation?</a:t>
            </a:r>
            <a:endParaRPr lang="en-US" sz="3000">
              <a:solidFill>
                <a:schemeClr val="bg1"/>
              </a:solidFill>
            </a:endParaRPr>
          </a:p>
        </p:txBody>
      </p:sp>
      <p:graphicFrame>
        <p:nvGraphicFramePr>
          <p:cNvPr id="23" name="Content Placeholder 2"/>
          <p:cNvGraphicFramePr>
            <a:graphicFrameLocks noGrp="1"/>
          </p:cNvGraphicFramePr>
          <p:nvPr>
            <p:ph idx="1"/>
          </p:nvPr>
        </p:nvGraphicFramePr>
        <p:xfrm>
          <a:off x="3924300" y="841375"/>
          <a:ext cx="4591050" cy="518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Validation Checks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/>
              <a:t>Common Causes of Data Errors</a:t>
            </a:r>
            <a:endParaRPr lang="en-US" sz="35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Correcting Inaccurate Data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rmAutofit/>
          </a:bodyPr>
          <a:lstStyle/>
          <a:p>
            <a:r>
              <a:rPr lang="en-US" sz="4200"/>
              <a:t>Data Validation Flow Diagram</a:t>
            </a:r>
            <a:endParaRPr lang="en-US" sz="4200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t="33176" b="30525"/>
          <a:stretch>
            <a:fillRect/>
          </a:stretch>
        </p:blipFill>
        <p:spPr>
          <a:xfrm>
            <a:off x="1144268" y="2131147"/>
            <a:ext cx="6634586" cy="1401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56" y="2984778"/>
            <a:ext cx="7984465" cy="337916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i="1" dirty="0"/>
              <a:t>Each step ensures accountability and continuous improvement.</a:t>
            </a:r>
            <a:endParaRPr lang="en-US" sz="2800" b="1" i="1" dirty="0"/>
          </a:p>
          <a:p>
            <a:pPr marL="0" indent="0" algn="ctr">
              <a:buNone/>
            </a:pPr>
            <a:r>
              <a:rPr lang="en-US" sz="2800" b="1" i="1" dirty="0"/>
              <a:t>Responsible parties for validation                                     HF- </a:t>
            </a:r>
            <a:r>
              <a:rPr lang="en-US" sz="2800" i="1" dirty="0"/>
              <a:t>OIC, staff, registrar</a:t>
            </a:r>
            <a:r>
              <a:rPr lang="en-US" sz="2800" b="1" i="1" dirty="0"/>
              <a:t>, </a:t>
            </a:r>
            <a:endParaRPr lang="en-US" sz="2800" b="1" i="1" dirty="0"/>
          </a:p>
          <a:p>
            <a:pPr marL="0" indent="0" algn="ctr">
              <a:buNone/>
            </a:pPr>
            <a:r>
              <a:rPr lang="en-US" sz="2800" b="1" i="1" dirty="0"/>
              <a:t>District- </a:t>
            </a:r>
            <a:r>
              <a:rPr lang="en-US" sz="2800" i="1" dirty="0"/>
              <a:t>District Data clerk, DHO, staff                          </a:t>
            </a:r>
            <a:r>
              <a:rPr lang="en-US" sz="2800" b="1" i="1" dirty="0"/>
              <a:t>County- </a:t>
            </a:r>
            <a:r>
              <a:rPr lang="en-US" sz="2800" i="1" dirty="0"/>
              <a:t>Data manager, supervisors                                   </a:t>
            </a:r>
            <a:r>
              <a:rPr lang="en-US" sz="2800" b="1" i="1" dirty="0"/>
              <a:t>National- </a:t>
            </a:r>
            <a:r>
              <a:rPr lang="en-US" sz="2800" i="1" dirty="0"/>
              <a:t>M&amp;E Dept</a:t>
            </a:r>
            <a:endParaRPr lang="en-US" sz="2800" i="1" dirty="0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Case Example: ANC Data at Manolu Clinic</a:t>
            </a:r>
            <a:endParaRPr lang="en-US" sz="4200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29" y="2835574"/>
            <a:ext cx="8295861" cy="342084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900" b="1" u="sng" dirty="0"/>
              <a:t>Discussion:</a:t>
            </a:r>
            <a:endParaRPr lang="en-US" sz="2900" b="1" u="sng" dirty="0"/>
          </a:p>
          <a:p>
            <a:pPr>
              <a:buFont typeface="+mj-lt"/>
              <a:buAutoNum type="arabicPeriod"/>
            </a:pPr>
            <a:r>
              <a:rPr lang="en-US" sz="2900" dirty="0"/>
              <a:t>Where might the error be? </a:t>
            </a:r>
            <a:r>
              <a:rPr lang="en-US" sz="2900" b="1" dirty="0"/>
              <a:t>Identify and verify</a:t>
            </a:r>
            <a:endParaRPr lang="en-US" sz="2900" b="1" dirty="0"/>
          </a:p>
          <a:p>
            <a:pPr>
              <a:buFont typeface="+mj-lt"/>
              <a:buAutoNum type="arabicPeriod"/>
            </a:pPr>
            <a:r>
              <a:rPr lang="en-US" sz="2900" dirty="0"/>
              <a:t>How can it be corrected? </a:t>
            </a:r>
            <a:r>
              <a:rPr lang="en-US" sz="2900" b="1" dirty="0"/>
              <a:t>Work with registrar</a:t>
            </a:r>
            <a:endParaRPr lang="en-US" sz="2900" b="1" dirty="0"/>
          </a:p>
          <a:p>
            <a:pPr>
              <a:buFont typeface="+mj-lt"/>
              <a:buAutoNum type="arabicPeriod"/>
            </a:pPr>
            <a:r>
              <a:rPr lang="en-US" sz="2900" dirty="0"/>
              <a:t>How should it be reported? </a:t>
            </a:r>
            <a:r>
              <a:rPr lang="en-US" sz="2900" b="1" dirty="0"/>
              <a:t>Feed back and document</a:t>
            </a:r>
            <a:endParaRPr lang="en-US" sz="2900" b="1" dirty="0"/>
          </a:p>
          <a:p>
            <a:pPr>
              <a:buFont typeface="+mj-lt"/>
              <a:buAutoNum type="arabicPeriod"/>
            </a:pPr>
            <a:r>
              <a:rPr lang="en-US" altLang="en-US" sz="2900" dirty="0"/>
              <a:t>Which source should be considered the “</a:t>
            </a:r>
            <a:r>
              <a:rPr lang="en-US" altLang="en-US" sz="2900" b="1" dirty="0"/>
              <a:t>single source of truth</a:t>
            </a:r>
            <a:r>
              <a:rPr lang="en-US" altLang="en-US" sz="2900" dirty="0"/>
              <a:t>” </a:t>
            </a:r>
            <a:r>
              <a:rPr lang="en-US" sz="2900" b="1" dirty="0"/>
              <a:t>(SSOT)</a:t>
            </a:r>
            <a:r>
              <a:rPr lang="en-US" altLang="en-US" sz="2900" dirty="0"/>
              <a:t>and why?</a:t>
            </a:r>
            <a:endParaRPr lang="en-US" altLang="en-US" sz="2900" dirty="0"/>
          </a:p>
          <a:p>
            <a:pPr>
              <a:buFont typeface="+mj-lt"/>
              <a:buAutoNum type="arabicPeriod"/>
            </a:pPr>
            <a:endParaRPr lang="en-US" sz="2400" b="1" dirty="0"/>
          </a:p>
          <a:p>
            <a:pPr>
              <a:buFont typeface="+mj-lt"/>
              <a:buAutoNum type="arabicPeriod"/>
            </a:pPr>
            <a:endParaRPr lang="en-US" sz="2400" b="1" dirty="0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658" y="2072308"/>
          <a:ext cx="8295861" cy="154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49"/>
                <a:gridCol w="2320337"/>
                <a:gridCol w="1683015"/>
                <a:gridCol w="1919060"/>
              </a:tblGrid>
              <a:tr h="5139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u="none" strike="noStrike" dirty="0">
                          <a:effectLst/>
                        </a:rPr>
                        <a:t>Indicator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u="none" strike="noStrike" dirty="0">
                          <a:effectLst/>
                        </a:rPr>
                        <a:t>Register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u="none" strike="noStrike" dirty="0">
                          <a:effectLst/>
                        </a:rPr>
                        <a:t>HMIS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u="none" strike="noStrike" dirty="0">
                          <a:effectLst/>
                        </a:rPr>
                        <a:t>DHIS2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rgbClr val="7030A0"/>
                    </a:solidFill>
                  </a:tcPr>
                </a:tc>
              </a:tr>
              <a:tr h="5139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ANC1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82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85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95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/>
                </a:tc>
              </a:tr>
              <a:tr h="5139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u="none" strike="noStrike" dirty="0">
                          <a:effectLst/>
                        </a:rPr>
                        <a:t>ANC4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50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49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47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44" marR="8244" marT="8244" marB="0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From Data to Action</a:t>
            </a:r>
            <a:endParaRPr lang="en-US" sz="38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9" y="1755229"/>
            <a:ext cx="5906814" cy="4640316"/>
          </a:xfrm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Validated data supports: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- Supervisory visits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- Resource allocation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- Partner reporting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- Continuous improvement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Cycle with Peopl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>
                <a:solidFill>
                  <a:srgbClr val="FFFFFF"/>
                </a:solidFill>
              </a:rPr>
              <a:t>Acknowledgement</a:t>
            </a:r>
            <a:endParaRPr lang="en-US" sz="3500" b="1">
              <a:solidFill>
                <a:srgbClr val="FFFFFF"/>
              </a:solidFill>
            </a:endParaRPr>
          </a:p>
        </p:txBody>
      </p:sp>
      <p:pic>
        <p:nvPicPr>
          <p:cNvPr id="1026" name="Picture 2" descr="Ministry - Request for Bids!!! The Government of Liberia has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38" y="1575956"/>
            <a:ext cx="2429031" cy="24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int Learn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972" y="1617181"/>
            <a:ext cx="2429030" cy="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-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-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4748" y="379584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Questions?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</a:t>
            </a:r>
            <a:r>
              <a:rPr lang="en-US" sz="3600" b="1" dirty="0">
                <a:solidFill>
                  <a:srgbClr val="FFFFFF"/>
                </a:solidFill>
              </a:rPr>
              <a:t>Understanding Data Validation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02" y="1825625"/>
            <a:ext cx="7507048" cy="4351338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375" y="1520831"/>
            <a:ext cx="88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Scenario: Numbers :The Mystery of the Error Source !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7881" y="1592420"/>
            <a:ext cx="682424" cy="840960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230365" y="2279450"/>
            <a:ext cx="595634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5868" y="2264242"/>
            <a:ext cx="2789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733" y="3136111"/>
            <a:ext cx="606253" cy="606253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35" y="2125392"/>
            <a:ext cx="1029823" cy="7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61918" y="2103749"/>
            <a:ext cx="502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 Dataset handout of printed registers, HMIS summary pages, DHIS2 screenshot ,  flipchart, calculators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061" y="3577052"/>
            <a:ext cx="9143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</a:t>
            </a:r>
            <a:endParaRPr lang="en-US" sz="2000" dirty="0"/>
          </a:p>
          <a:p>
            <a:r>
              <a:rPr lang="en-US" dirty="0"/>
              <a:t>As the</a:t>
            </a:r>
            <a:r>
              <a:rPr lang="en-US" b="1" dirty="0"/>
              <a:t> OIC</a:t>
            </a:r>
            <a:r>
              <a:rPr lang="en-US" dirty="0"/>
              <a:t>, you discover that Manolu PHC Clinic has submitted </a:t>
            </a:r>
            <a:r>
              <a:rPr lang="en-US" b="1" dirty="0"/>
              <a:t>conflicting ANC figures for July 2025</a:t>
            </a:r>
            <a:r>
              <a:rPr lang="en-US" dirty="0"/>
              <a:t>. The </a:t>
            </a:r>
            <a:r>
              <a:rPr lang="en-US" b="1" dirty="0"/>
              <a:t>HMIS summary form</a:t>
            </a:r>
            <a:r>
              <a:rPr lang="en-US" dirty="0"/>
              <a:t>, </a:t>
            </a:r>
            <a:r>
              <a:rPr lang="en-US" b="1" dirty="0"/>
              <a:t>facility ledger</a:t>
            </a:r>
            <a:r>
              <a:rPr lang="en-US" dirty="0"/>
              <a:t>, and </a:t>
            </a:r>
            <a:r>
              <a:rPr lang="en-US" b="1" dirty="0"/>
              <a:t>DHIS2 report </a:t>
            </a:r>
            <a:r>
              <a:rPr lang="en-US" dirty="0"/>
              <a:t>all show different numbers. There is pressure from the district to explain discrepancies. You must determine what caused the discrepancy and guide the team in validating and correcting the data.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1009" y="5106556"/>
          <a:ext cx="63431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824"/>
                <a:gridCol w="1481377"/>
                <a:gridCol w="22259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Indicator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ANC1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ANC 4</a:t>
                      </a:r>
                      <a:endParaRPr lang="en-US" sz="1800" b="1" dirty="0"/>
                    </a:p>
                  </a:txBody>
                  <a:tcPr/>
                </a:tc>
              </a:tr>
              <a:tr h="224256">
                <a:tc>
                  <a:txBody>
                    <a:bodyPr/>
                    <a:lstStyle/>
                    <a:p>
                      <a:r>
                        <a:rPr lang="en-US" sz="1800" b="1" dirty="0"/>
                        <a:t>Facility Register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95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88 </a:t>
                      </a:r>
                      <a:endParaRPr lang="en-US" sz="1800" dirty="0"/>
                    </a:p>
                  </a:txBody>
                  <a:tcPr/>
                </a:tc>
              </a:tr>
              <a:tr h="224256">
                <a:tc>
                  <a:txBody>
                    <a:bodyPr/>
                    <a:lstStyle/>
                    <a:p>
                      <a:r>
                        <a:rPr lang="en-US" sz="1800" b="1" dirty="0"/>
                        <a:t>Monthly HMIS Summary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110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85</a:t>
                      </a:r>
                      <a:endParaRPr lang="en-US" sz="1800" dirty="0"/>
                    </a:p>
                  </a:txBody>
                  <a:tcPr/>
                </a:tc>
              </a:tr>
              <a:tr h="224256">
                <a:tc>
                  <a:txBody>
                    <a:bodyPr/>
                    <a:lstStyle/>
                    <a:p>
                      <a:r>
                        <a:rPr lang="en-US" sz="1800" b="1" dirty="0"/>
                        <a:t>DHIS2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80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4185" y="3220763"/>
            <a:ext cx="593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groups of 4–5, follow the steps to validate a mixed dataset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What is Data?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68317" y="2171313"/>
          <a:ext cx="8981089" cy="433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Group Exercise – Validating Data</a:t>
            </a:r>
            <a:endParaRPr lang="en-US" sz="400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2444817"/>
            <a:ext cx="8332568" cy="381934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800" dirty="0"/>
              <a:t>Duration: 30 minutes </a:t>
            </a:r>
            <a:endParaRPr lang="en-US" sz="2800" dirty="0"/>
          </a:p>
          <a:p>
            <a:r>
              <a:rPr lang="en-US" sz="2800" dirty="0"/>
              <a:t>Time breakdown: </a:t>
            </a:r>
            <a:endParaRPr lang="en-US" sz="2800" dirty="0"/>
          </a:p>
          <a:p>
            <a:r>
              <a:rPr lang="en-US" sz="2800" dirty="0"/>
              <a:t>Task 15mins  Presentation 15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Task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 Compare the three data sources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Identify error source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Explain how the mistake could have happened 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Recommend 3 corrective steps 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Present findings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0798" y="130864"/>
            <a:ext cx="212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BREAK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148" name="Picture 4" descr="94 Icebreaker Breaks Ice Stock Vectors and Vector Art | Shutterstock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" y="1576446"/>
            <a:ext cx="8874492" cy="44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4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 fontScale="90000"/>
          </a:bodyPr>
          <a:lstStyle/>
          <a:p>
            <a:r>
              <a:rPr lang="en-US" sz="6000" dirty="0"/>
              <a:t>Session 4:4 – Qualitative Data Analysis </a:t>
            </a:r>
            <a:endParaRPr lang="en-US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469"/>
            <a:ext cx="6858000" cy="1182135"/>
          </a:xfrm>
        </p:spPr>
        <p:txBody>
          <a:bodyPr anchor="ctr">
            <a:norm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4500"/>
              <a:t>Learning Objectives</a:t>
            </a:r>
            <a:endParaRPr lang="en-US" sz="45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/>
              <a:t>What is Qualitative Data?</a:t>
            </a:r>
            <a:endParaRPr lang="en-US" sz="470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7" y="2328041"/>
            <a:ext cx="8198068" cy="38730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Qualitative data describes perceptions, behaviors, and experiences.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 Patient opinions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CHW feedback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Staff meeting and discussions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Community meeting reports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07160"/>
            <a:ext cx="2245179" cy="5438730"/>
          </a:xfrm>
        </p:spPr>
        <p:txBody>
          <a:bodyPr>
            <a:normAutofit/>
          </a:bodyPr>
          <a:lstStyle/>
          <a:p>
            <a:r>
              <a:rPr lang="en-US" sz="2800"/>
              <a:t>Common Sources of Qualitative Data</a:t>
            </a:r>
            <a:endParaRPr lang="en-US" sz="280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4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394710" y="512064"/>
          <a:ext cx="5122926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07160"/>
            <a:ext cx="2245179" cy="5438730"/>
          </a:xfrm>
        </p:spPr>
        <p:txBody>
          <a:bodyPr>
            <a:normAutofit/>
          </a:bodyPr>
          <a:lstStyle/>
          <a:p>
            <a:r>
              <a:rPr lang="en-US" sz="2800"/>
              <a:t>Organizing Qualitative Data</a:t>
            </a:r>
            <a:endParaRPr lang="en-US" sz="280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4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394709" y="512064"/>
          <a:ext cx="5375165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>
                <a:latin typeface="+mj-lt"/>
                <a:ea typeface="+mj-ea"/>
                <a:cs typeface="+mj-cs"/>
              </a:rPr>
              <a:t>Example Table – Thematic Summary</a:t>
            </a:r>
            <a:endParaRPr lang="en-US" sz="4200" kern="120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4"/>
          <p:cNvGraphicFramePr/>
          <p:nvPr/>
        </p:nvGraphicFramePr>
        <p:xfrm>
          <a:off x="357352" y="2844560"/>
          <a:ext cx="8140263" cy="299363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075435"/>
                <a:gridCol w="1634142"/>
                <a:gridCol w="3430686"/>
              </a:tblGrid>
              <a:tr h="8145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Theme</a:t>
                      </a:r>
                      <a:endParaRPr lang="en-US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US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Example Quote</a:t>
                      </a:r>
                      <a:endParaRPr lang="en-US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</a:tr>
              <a:tr h="10895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Stockout of malaria drugs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“We often run out of test kits.”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10895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Long waiting time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“We wait too long for treatment.”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3389" marR="6146" marT="117991" marB="11799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"/>
            <a:ext cx="884678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Excel  Table-style vs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Circle-Style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 Cloud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(PHC Issues)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3474720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1">
                <a:solidFill>
                  <a:srgbClr val="1F77B4"/>
                </a:solidFill>
              </a:defRPr>
            </a:pPr>
            <a:r>
              <a:rPr kumimoji="0" sz="3800" b="1" i="0" u="none" strike="noStrike" kern="1200" cap="none" spc="0" normalizeH="0" baseline="0" noProof="0">
                <a:ln>
                  <a:noFill/>
                </a:ln>
                <a:solidFill>
                  <a:srgbClr val="1F77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</a:t>
            </a:r>
            <a:endParaRPr kumimoji="0" sz="3800" b="1" i="0" u="none" strike="noStrike" kern="1200" cap="none" spc="0" normalizeH="0" baseline="0" noProof="0">
              <a:ln>
                <a:noFill/>
              </a:ln>
              <a:solidFill>
                <a:srgbClr val="1F77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454454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1">
                <a:solidFill>
                  <a:srgbClr val="FF7F0E"/>
                </a:solidFill>
              </a:defRPr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FF7F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FF7F0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454454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400" b="1">
                <a:solidFill>
                  <a:srgbClr val="2CA02C"/>
                </a:solidFill>
              </a:defRPr>
            </a:pPr>
            <a:r>
              <a:rPr kumimoji="0" sz="3400" b="1" i="0" u="none" strike="noStrike" kern="1200" cap="none" spc="0" normalizeH="0" baseline="0" noProof="0">
                <a:ln>
                  <a:noFill/>
                </a:ln>
                <a:solidFill>
                  <a:srgbClr val="2CA0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Waiting</a:t>
            </a:r>
            <a:endParaRPr kumimoji="0" sz="3400" b="1" i="0" u="none" strike="noStrike" kern="1200" cap="none" spc="0" normalizeH="0" baseline="0" noProof="0">
              <a:ln>
                <a:noFill/>
              </a:ln>
              <a:solidFill>
                <a:srgbClr val="2CA0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8342" y="3931920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solidFill>
                  <a:srgbClr val="D62728"/>
                </a:solidFill>
              </a:defRPr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D627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Stockout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D6272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342" y="2361467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b="1">
                <a:solidFill>
                  <a:srgbClr val="9467BD"/>
                </a:solidFill>
              </a:defRPr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9467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Kindness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9467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494985"/>
            <a:ext cx="2286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b="1">
                <a:solidFill>
                  <a:srgbClr val="8C564B"/>
                </a:solidFill>
              </a:defRPr>
            </a:pPr>
            <a:r>
              <a:rPr kumimoji="0" sz="2600" b="1" i="0" u="none" strike="noStrike" kern="1200" cap="none" spc="0" normalizeH="0" baseline="0" noProof="0">
                <a:ln>
                  <a:noFill/>
                </a:ln>
                <a:solidFill>
                  <a:srgbClr val="8C56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</a:t>
            </a:r>
            <a:endParaRPr kumimoji="0" sz="2600" b="1" i="0" u="none" strike="noStrike" kern="1200" cap="none" spc="0" normalizeH="0" baseline="0" noProof="0">
              <a:ln>
                <a:noFill/>
              </a:ln>
              <a:solidFill>
                <a:srgbClr val="8C56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0785"/>
            <a:ext cx="2971798" cy="3214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Types of Data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2552" y="2170661"/>
          <a:ext cx="9082470" cy="461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Case Example – Patient Feedback at Pleebo Health Center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5" y="1611926"/>
            <a:ext cx="6411201" cy="443036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800" b="1" i="1" dirty="0"/>
              <a:t>'We come early but are seen late.’</a:t>
            </a:r>
            <a:endParaRPr lang="en-US" sz="2800" b="1" i="1" dirty="0"/>
          </a:p>
          <a:p>
            <a:endParaRPr lang="en-US" sz="2800" b="1" i="1" dirty="0"/>
          </a:p>
          <a:p>
            <a:r>
              <a:rPr lang="en-US" sz="2800" b="1" i="1" dirty="0"/>
              <a:t>'The staff are kind, but drugs are sometimes finished.’</a:t>
            </a:r>
            <a:endParaRPr lang="en-US" sz="2800" b="1" i="1" dirty="0"/>
          </a:p>
          <a:p>
            <a:endParaRPr lang="en-US" sz="2800" b="1" i="1" dirty="0"/>
          </a:p>
          <a:p>
            <a:r>
              <a:rPr lang="en-US" sz="2800" b="1" i="1" dirty="0"/>
              <a:t>'The clinic is too far to walk.'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Discussion</a:t>
            </a:r>
            <a:r>
              <a:rPr lang="en-US" sz="2800" dirty="0"/>
              <a:t>: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main themes:                           🚶</a:t>
            </a:r>
            <a:r>
              <a:rPr lang="en-US" sz="2800" b="1" dirty="0"/>
              <a:t>Access, </a:t>
            </a:r>
            <a:r>
              <a:rPr lang="en-US" sz="2800" dirty="0"/>
              <a:t>💊</a:t>
            </a:r>
            <a:r>
              <a:rPr lang="en-US" sz="2800" b="1" dirty="0"/>
              <a:t>stockouts</a:t>
            </a:r>
            <a:r>
              <a:rPr lang="en-US" sz="2800" dirty="0"/>
              <a:t>, 🏥 </a:t>
            </a:r>
            <a:r>
              <a:rPr lang="en-US" sz="2800" b="1" dirty="0"/>
              <a:t>quality of care</a:t>
            </a:r>
            <a:r>
              <a:rPr lang="en-US" sz="2800" dirty="0"/>
              <a:t>, 🙂</a:t>
            </a:r>
            <a:r>
              <a:rPr lang="en-US" sz="2800" b="1" dirty="0"/>
              <a:t>staff attitude </a:t>
            </a:r>
            <a:r>
              <a:rPr lang="en-US" sz="2800" dirty="0"/>
              <a:t>😠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 What actions can management take?</a:t>
            </a:r>
            <a:endParaRPr lang="en-US" sz="2800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Medici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From Data to Action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4500"/>
              <a:t>Key Takeaways</a:t>
            </a:r>
            <a:endParaRPr lang="en-US" sz="45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>
                <a:solidFill>
                  <a:srgbClr val="FFFFFF"/>
                </a:solidFill>
              </a:rPr>
              <a:t>Acknowledgement</a:t>
            </a:r>
            <a:endParaRPr lang="en-US" sz="3500" b="1">
              <a:solidFill>
                <a:srgbClr val="FFFFFF"/>
              </a:solidFill>
            </a:endParaRPr>
          </a:p>
        </p:txBody>
      </p:sp>
      <p:pic>
        <p:nvPicPr>
          <p:cNvPr id="1026" name="Picture 2" descr="Ministry - Request for Bids!!! The Government of Liberia has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38" y="1575956"/>
            <a:ext cx="2429031" cy="24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int Learn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642" y="1891730"/>
            <a:ext cx="2429030" cy="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9286" y="424798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Questions?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</a:t>
            </a:r>
            <a:r>
              <a:rPr lang="en-US" sz="3600" b="1" dirty="0">
                <a:solidFill>
                  <a:srgbClr val="FFFFFF"/>
                </a:solidFill>
              </a:rPr>
              <a:t>Understanding Qualitative Data Analysis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01" y="1825625"/>
            <a:ext cx="7848329" cy="4351338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811" y="1624496"/>
            <a:ext cx="806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Scenario: Voices of the Community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65374" y="1515515"/>
            <a:ext cx="769905" cy="832077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139817" y="2182584"/>
            <a:ext cx="595634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7949" y="2269068"/>
            <a:ext cx="2789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93" y="2945457"/>
            <a:ext cx="658582" cy="658582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52" y="2220711"/>
            <a:ext cx="964318" cy="6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32538" y="2277381"/>
            <a:ext cx="48766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 </a:t>
            </a:r>
            <a:r>
              <a:rPr lang="en-US" sz="1600" b="1" dirty="0"/>
              <a:t>Printed feedback statements, sticky notes, flipchart, marker and pen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6028" y="3462498"/>
            <a:ext cx="878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</a:t>
            </a:r>
            <a:endParaRPr lang="en-US" sz="2000" dirty="0"/>
          </a:p>
          <a:p>
            <a:r>
              <a:rPr lang="en-US" dirty="0"/>
              <a:t>Community members from three villages (</a:t>
            </a:r>
            <a:r>
              <a:rPr lang="en-US" b="1" dirty="0" err="1"/>
              <a:t>Gbolobo</a:t>
            </a:r>
            <a:r>
              <a:rPr lang="en-US" b="1" dirty="0"/>
              <a:t>, </a:t>
            </a:r>
            <a:r>
              <a:rPr lang="en-US" b="1" dirty="0" err="1"/>
              <a:t>Gewloken</a:t>
            </a:r>
            <a:r>
              <a:rPr lang="en-US" dirty="0"/>
              <a:t>, and </a:t>
            </a:r>
            <a:r>
              <a:rPr lang="en-US" b="1" dirty="0"/>
              <a:t>Rock Town</a:t>
            </a:r>
            <a:r>
              <a:rPr lang="en-US" dirty="0"/>
              <a:t>) provided comments on PHC services. Feedback includes concerns about </a:t>
            </a:r>
            <a:r>
              <a:rPr lang="en-US" b="1" dirty="0"/>
              <a:t>waiting time</a:t>
            </a:r>
            <a:r>
              <a:rPr lang="en-US" dirty="0"/>
              <a:t>, </a:t>
            </a:r>
            <a:r>
              <a:rPr lang="en-US" b="1" dirty="0"/>
              <a:t>drug stockout</a:t>
            </a:r>
            <a:r>
              <a:rPr lang="en-US" dirty="0"/>
              <a:t>, </a:t>
            </a:r>
            <a:r>
              <a:rPr lang="en-US" b="1" dirty="0"/>
              <a:t>discrimination</a:t>
            </a:r>
            <a:r>
              <a:rPr lang="en-US" dirty="0"/>
              <a:t>,</a:t>
            </a:r>
            <a:r>
              <a:rPr lang="en-US" b="1" dirty="0"/>
              <a:t> outreach</a:t>
            </a:r>
            <a:r>
              <a:rPr lang="en-US" dirty="0"/>
              <a:t>, and </a:t>
            </a:r>
            <a:r>
              <a:rPr lang="en-US" b="1" dirty="0"/>
              <a:t>staff behavior.</a:t>
            </a:r>
            <a:endParaRPr lang="en-US" b="1" dirty="0"/>
          </a:p>
          <a:p>
            <a:r>
              <a:rPr lang="en-US" b="1" u="sng" dirty="0"/>
              <a:t>Feedback statements:</a:t>
            </a:r>
            <a:endParaRPr lang="en-US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We wait too long before being attended to.</a:t>
            </a:r>
            <a:endParaRPr lang="en-US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Sometimes the clinic runs out of malaria medicine.</a:t>
            </a:r>
            <a:endParaRPr lang="en-US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The midwife is always kind and listens.</a:t>
            </a:r>
            <a:endParaRPr lang="en-US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There’s no privacy in the consultation room.</a:t>
            </a:r>
            <a:endParaRPr lang="en-US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We like when the staff visit our village for outreach.</a:t>
            </a:r>
            <a:endParaRPr lang="en-US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rgbClr val="7030A0"/>
                </a:solidFill>
              </a:rPr>
              <a:t>The clinic opens late on Mondays.</a:t>
            </a:r>
            <a:endParaRPr lang="en-US" i="1" dirty="0">
              <a:solidFill>
                <a:srgbClr val="7030A0"/>
              </a:solidFill>
            </a:endParaRP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561" y="2976002"/>
            <a:ext cx="841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groups of 4–5, Use the qualitative statements provided, analyze and categorize the feedback</a:t>
            </a:r>
            <a:endParaRPr lang="en-US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48057" cy="1143000"/>
          </a:xfrm>
        </p:spPr>
        <p:txBody>
          <a:bodyPr>
            <a:noAutofit/>
          </a:bodyPr>
          <a:lstStyle/>
          <a:p>
            <a:r>
              <a:rPr sz="3200" dirty="0"/>
              <a:t>Exercise – Organizing and Analyzing </a:t>
            </a:r>
            <a:r>
              <a:rPr lang="en-US" sz="3200" dirty="0"/>
              <a:t> </a:t>
            </a:r>
            <a:r>
              <a:rPr sz="3200" dirty="0"/>
              <a:t>Qualitative Feedback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51858"/>
            <a:ext cx="9067799" cy="543197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endParaRPr sz="5500" b="1" u="sng" dirty="0"/>
          </a:p>
          <a:p>
            <a:r>
              <a:rPr sz="7200" b="1" u="sng" dirty="0"/>
              <a:t>Feedback statements:</a:t>
            </a:r>
            <a:endParaRPr sz="7200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sz="7200" i="1" dirty="0">
                <a:solidFill>
                  <a:srgbClr val="7030A0"/>
                </a:solidFill>
              </a:rPr>
              <a:t>We are treated well when we come for ANC.</a:t>
            </a:r>
            <a:endParaRPr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sz="7200" i="1" dirty="0">
                <a:solidFill>
                  <a:srgbClr val="7030A0"/>
                </a:solidFill>
              </a:rPr>
              <a:t>The place is too</a:t>
            </a:r>
            <a:r>
              <a:rPr lang="en-US" sz="7200" i="1" dirty="0">
                <a:solidFill>
                  <a:srgbClr val="7030A0"/>
                </a:solidFill>
              </a:rPr>
              <a:t> far</a:t>
            </a:r>
            <a:r>
              <a:rPr sz="7200" i="1" dirty="0">
                <a:solidFill>
                  <a:srgbClr val="7030A0"/>
                </a:solidFill>
              </a:rPr>
              <a:t> to walk.</a:t>
            </a:r>
            <a:endParaRPr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sz="7200" i="1" dirty="0">
                <a:solidFill>
                  <a:srgbClr val="7030A0"/>
                </a:solidFill>
              </a:rPr>
              <a:t>They charge small money for a card before you can see the do</a:t>
            </a:r>
            <a:r>
              <a:rPr lang="en-US" sz="7200" i="1" dirty="0">
                <a:solidFill>
                  <a:srgbClr val="7030A0"/>
                </a:solidFill>
              </a:rPr>
              <a:t>ctor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Sometimes we come and find the clinic close early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The consultation room is too small for comfort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The midwife explain things clearly to us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Some of the staff talk rude to patients when the clinic is busy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The new nurse does not greet or interact with patients</a:t>
            </a:r>
            <a:endParaRPr lang="en-US" sz="7200" i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200" i="1" dirty="0">
                <a:solidFill>
                  <a:srgbClr val="7030A0"/>
                </a:solidFill>
              </a:rPr>
              <a:t>Often there are no strips to check blood sugar</a:t>
            </a:r>
            <a:endParaRPr lang="en-US" sz="7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sz="7200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sz="7200" b="1" u="sng" dirty="0"/>
              <a:t>Group Task:</a:t>
            </a:r>
            <a:endParaRPr lang="en-US" sz="7200" b="1" u="sng" dirty="0"/>
          </a:p>
          <a:p>
            <a:pPr marL="0" indent="0" algn="ctr">
              <a:buNone/>
            </a:pPr>
            <a:r>
              <a:rPr lang="en-US" sz="7200" b="1" dirty="0"/>
              <a:t>1. Identify 4 key themes.</a:t>
            </a:r>
            <a:endParaRPr lang="en-US" sz="7200" b="1" dirty="0"/>
          </a:p>
          <a:p>
            <a:pPr marL="0" indent="0" algn="ctr">
              <a:buNone/>
            </a:pPr>
            <a:r>
              <a:rPr lang="en-US" sz="7200" b="1" dirty="0"/>
              <a:t>                                   2. </a:t>
            </a:r>
            <a:r>
              <a:rPr sz="7200" b="1" dirty="0"/>
              <a:t> Summarize findings in a table</a:t>
            </a:r>
            <a:r>
              <a:rPr lang="en-US" sz="7200" b="1" dirty="0"/>
              <a:t> on flip chart</a:t>
            </a:r>
            <a:endParaRPr sz="7200" b="1" dirty="0"/>
          </a:p>
          <a:p>
            <a:pPr marL="0" indent="0" algn="ctr">
              <a:buNone/>
            </a:pPr>
            <a:r>
              <a:rPr lang="en-US" sz="7200" b="1" dirty="0"/>
              <a:t>               3.</a:t>
            </a:r>
            <a:r>
              <a:rPr sz="7200" b="1" dirty="0"/>
              <a:t> (Optional) Create a</a:t>
            </a:r>
            <a:r>
              <a:rPr lang="en-US" sz="7200" b="1" dirty="0"/>
              <a:t> Word Cloud.</a:t>
            </a: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                                                             4. Identify the top 3 priority issues</a:t>
            </a: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                                                             5. Recommend one management action per theme</a:t>
            </a:r>
            <a:endParaRPr lang="en-US" sz="7200" b="1" dirty="0"/>
          </a:p>
          <a:p>
            <a:pPr marL="0" indent="0" algn="ctr">
              <a:buNone/>
            </a:pPr>
            <a:endParaRPr lang="en-US" sz="7200" b="1" dirty="0"/>
          </a:p>
          <a:p>
            <a:pPr marL="0" indent="0" algn="ctr">
              <a:buNone/>
            </a:pPr>
            <a:r>
              <a:rPr lang="en-US" sz="7200" b="1" dirty="0"/>
              <a:t>.</a:t>
            </a:r>
            <a:endParaRPr lang="en-US" sz="72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0798" y="130864"/>
            <a:ext cx="2122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BREAK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172" name="Picture 4" descr="580+ Ice Breaker Stock Illustrations, Royalty-Free Vector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1" y="1995669"/>
            <a:ext cx="6531831" cy="40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3338"/>
            <a:ext cx="6858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5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1891743" y="-15978"/>
            <a:ext cx="5360514" cy="5876916"/>
            <a:chOff x="329184" y="-99107"/>
            <a:chExt cx="524256" cy="587691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7348" y="1055718"/>
            <a:ext cx="8249304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4683"/>
            <a:ext cx="6858000" cy="255182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Session 5:5 – Benchmarking</a:t>
            </a:r>
            <a:endParaRPr lang="en-US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469"/>
            <a:ext cx="6858000" cy="1182135"/>
          </a:xfrm>
        </p:spPr>
        <p:txBody>
          <a:bodyPr anchor="ctr">
            <a:normAutofit/>
          </a:bodyPr>
          <a:lstStyle/>
          <a:p>
            <a:endParaRPr lang="en-US" sz="2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55862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90894"/>
            <a:ext cx="877720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87141" y="412979"/>
            <a:ext cx="685924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87141" y="412979"/>
            <a:ext cx="685924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019251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Learning Objectives</a:t>
            </a:r>
            <a:endParaRPr lang="en-US" sz="410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>
            <a:grpSpLocks noGrp="1" noRot="1" noChangeAspect="1" noMove="1" noResize="1" noUngrp="1"/>
          </p:cNvGrpSpPr>
          <p:nvPr/>
        </p:nvGrpSpPr>
        <p:grpSpPr>
          <a:xfrm>
            <a:off x="2131430" y="5364542"/>
            <a:ext cx="1171823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0" name="Freeform: Shape 19"/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43667" y="444870"/>
            <a:ext cx="5193577" cy="566580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6184" y="436482"/>
            <a:ext cx="5201060" cy="566580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53141" y="305936"/>
            <a:ext cx="5207858" cy="5685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877235" y="693271"/>
          <a:ext cx="4638115" cy="488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Common Data Sources in PHC Facilities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Benchmarking?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/>
          <p:cNvPicPr>
            <a:picLocks noChangeAspect="1"/>
          </p:cNvPicPr>
          <p:nvPr/>
        </p:nvPicPr>
        <p:blipFill>
          <a:blip r:embed="rId1"/>
          <a:srcRect l="43393" r="17113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Why Benchmarking Matters</a:t>
            </a:r>
            <a:endParaRPr lang="en-US" sz="35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903" y="2459421"/>
            <a:ext cx="4845269" cy="4162096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Promotes accountability and improvement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Identifies outliers for investigation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Identifies performance gaps early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Encourages best practice sharing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Directs supervision and resource allocation</a:t>
            </a:r>
            <a:endParaRPr lang="en-US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Types of Benchmarks</a:t>
            </a:r>
            <a:endParaRPr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Choosing the Right Benchmark</a:t>
            </a:r>
            <a:endParaRPr lang="en-US" sz="3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9" y="2227943"/>
            <a:ext cx="6050738" cy="4419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Benchmarks must be fair and comparable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Consider: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Catchment population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Facility level (clinic vs. hospital)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Accessibility and resources</a:t>
            </a:r>
            <a:endParaRPr lang="en-US" sz="2400" dirty="0"/>
          </a:p>
          <a:p>
            <a:endParaRPr lang="en-US" sz="2400" b="1" i="1" dirty="0"/>
          </a:p>
          <a:p>
            <a:r>
              <a:rPr lang="en-US" sz="2400" b="1" i="1" dirty="0"/>
              <a:t>Example: Comparing Pleebo Health Center to Manolu Clinic may be misleading due to population differences.</a:t>
            </a:r>
            <a:endParaRPr lang="en-US" sz="2400" b="1" i="1" dirty="0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Hospita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/>
              <a:t>Steps in Benchmarking</a:t>
            </a:r>
            <a:endParaRPr lang="en-US" sz="35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14349" y="1676400"/>
          <a:ext cx="8240767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634685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Example – Facility Comparison</a:t>
            </a:r>
            <a:endParaRPr lang="en-US" sz="2800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637" y="4392444"/>
            <a:ext cx="5161340" cy="1973821"/>
          </a:xfrm>
        </p:spPr>
        <p:txBody>
          <a:bodyPr anchor="ctr">
            <a:normAutofit/>
          </a:bodyPr>
          <a:lstStyle/>
          <a:p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2200" dirty="0"/>
              <a:t>Discussion: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Who performs best?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Why?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 What lessons can others learn?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999715"/>
          <a:ext cx="7777235" cy="259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730"/>
                <a:gridCol w="1922423"/>
                <a:gridCol w="1869898"/>
                <a:gridCol w="2465184"/>
              </a:tblGrid>
              <a:tr h="932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1" dirty="0"/>
                        <a:t>Facility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1" dirty="0"/>
                        <a:t>Deliveries (Q3)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1" dirty="0"/>
                        <a:t>ANC4 Coverage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1" dirty="0"/>
                        <a:t>Immunization Coverage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</a:tr>
              <a:tr h="554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Manolu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48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76%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82%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rgbClr val="7030A0"/>
                    </a:solidFill>
                  </a:tcPr>
                </a:tc>
              </a:tr>
              <a:tr h="554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Pleebo</a:t>
                      </a:r>
                      <a:endParaRPr lang="en-US" sz="2500" dirty="0"/>
                    </a:p>
                  </a:txBody>
                  <a:tcPr marL="126061" marR="126061" marT="63030" marB="6303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/>
                        <a:t>72</a:t>
                      </a:r>
                      <a:endParaRPr lang="en-US" sz="2500"/>
                    </a:p>
                  </a:txBody>
                  <a:tcPr marL="126061" marR="126061" marT="63030" marB="6303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/>
                        <a:t>84%</a:t>
                      </a:r>
                      <a:endParaRPr lang="en-US" sz="2500"/>
                    </a:p>
                  </a:txBody>
                  <a:tcPr marL="126061" marR="126061" marT="63030" marB="6303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/>
                        <a:t>88%</a:t>
                      </a:r>
                      <a:endParaRPr lang="en-US" sz="2500"/>
                    </a:p>
                  </a:txBody>
                  <a:tcPr marL="126061" marR="126061" marT="63030" marB="63030" anchor="ctr"/>
                </a:tc>
              </a:tr>
              <a:tr h="554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Cavalla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55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69%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dirty="0"/>
                        <a:t>80%</a:t>
                      </a:r>
                      <a:endParaRPr lang="en-US" sz="2500" dirty="0"/>
                    </a:p>
                  </a:txBody>
                  <a:tcPr marL="126061" marR="126061" marT="63030" marB="63030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Benchmarking in Action – Pleebo Health Center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4"/>
            <a:ext cx="8229600" cy="47872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b="1" u="sng" dirty="0"/>
              <a:t>Case Example:</a:t>
            </a:r>
            <a:endParaRPr b="1" u="sng" dirty="0"/>
          </a:p>
          <a:p>
            <a:r>
              <a:rPr dirty="0"/>
              <a:t>In 2024, Pleebo benchmarked ANC4 coverage (72%) against Manolu (78%) and Cavalla (81%).</a:t>
            </a:r>
            <a:endParaRPr lang="en-US" dirty="0"/>
          </a:p>
          <a:p>
            <a:endParaRPr dirty="0"/>
          </a:p>
          <a:p>
            <a:r>
              <a:rPr b="1" u="sng" dirty="0"/>
              <a:t>Findings</a:t>
            </a:r>
            <a:r>
              <a:rPr dirty="0"/>
              <a:t>: late ANC initiation and missed visits.</a:t>
            </a:r>
            <a:endParaRPr lang="en-US" dirty="0"/>
          </a:p>
          <a:p>
            <a:endParaRPr dirty="0"/>
          </a:p>
          <a:p>
            <a:r>
              <a:rPr b="1" u="sng" dirty="0"/>
              <a:t>Actions:</a:t>
            </a:r>
            <a:endParaRPr b="1" u="sng" dirty="0"/>
          </a:p>
          <a:p>
            <a:pPr marL="0" indent="0">
              <a:buNone/>
            </a:pPr>
            <a:r>
              <a:rPr dirty="0"/>
              <a:t>- Community outreach for early ANC</a:t>
            </a:r>
            <a:endParaRPr dirty="0"/>
          </a:p>
          <a:p>
            <a:pPr marL="0" indent="0">
              <a:buNone/>
            </a:pPr>
            <a:r>
              <a:rPr dirty="0"/>
              <a:t>- Follow-up on defaulters</a:t>
            </a:r>
            <a:endParaRPr dirty="0"/>
          </a:p>
          <a:p>
            <a:pPr marL="0" indent="0">
              <a:buNone/>
            </a:pPr>
            <a:r>
              <a:rPr dirty="0"/>
              <a:t>- Improved client flow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b="1" u="sng" dirty="0"/>
              <a:t>Result</a:t>
            </a:r>
            <a:r>
              <a:rPr dirty="0"/>
              <a:t>: ANC4 coverage rose to 84% within 6 months.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Avoiding Benchmarking Pitfalls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/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From Data to Action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5" y="1713186"/>
            <a:ext cx="8799484" cy="48032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Benchmarking leads to improvement through: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Peer learning visits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Targeted mentorship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Sharing best practices during review meetings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- Continuous monitoring</a:t>
            </a:r>
            <a:endParaRPr lang="en-US" sz="3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/>
              <a:t>Key Takeaways</a:t>
            </a:r>
            <a:endParaRPr lang="en-US" sz="45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Cavalla Clinic ANC 4</a:t>
            </a:r>
            <a:r>
              <a:rPr lang="en-US" sz="4200" b="1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Visit DHIS2 Entry</a:t>
            </a:r>
            <a:endParaRPr lang="en-US" sz="4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tretch>
            <a:fillRect/>
          </a:stretch>
        </p:blipFill>
        <p:spPr>
          <a:xfrm>
            <a:off x="3916133" y="492573"/>
            <a:ext cx="4813624" cy="5880796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 b="1">
                <a:solidFill>
                  <a:srgbClr val="FFFFFF"/>
                </a:solidFill>
              </a:rPr>
              <a:t>Acknowledgement</a:t>
            </a:r>
            <a:endParaRPr lang="en-US" sz="3500" b="1">
              <a:solidFill>
                <a:srgbClr val="FFFFFF"/>
              </a:solidFill>
            </a:endParaRPr>
          </a:p>
        </p:txBody>
      </p:sp>
      <p:pic>
        <p:nvPicPr>
          <p:cNvPr id="1026" name="Picture 2" descr="Ministry - Request for Bids!!! The Government of Liberia has 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69" y="1575956"/>
            <a:ext cx="2429031" cy="24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int Learning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9596" y="1667672"/>
            <a:ext cx="2429030" cy="8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445659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Questions?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8404"/>
            <a:ext cx="8490857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</a:rPr>
              <a:t>Scenario-Based Exercise</a:t>
            </a:r>
            <a:r>
              <a:rPr lang="en-US" sz="3600" dirty="0">
                <a:solidFill>
                  <a:srgbClr val="FFFFFF"/>
                </a:solidFill>
              </a:rPr>
              <a:t> –Applying Benchmarking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302" y="1825625"/>
            <a:ext cx="7507048" cy="4351338"/>
          </a:xfrm>
        </p:spPr>
        <p:txBody>
          <a:bodyPr/>
          <a:lstStyle/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9343" y="1874505"/>
            <a:ext cx="806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Scenario: </a:t>
            </a:r>
            <a:r>
              <a:rPr lang="en-US" sz="2400" b="1" dirty="0"/>
              <a:t>Boosting ANC4 Performance at Clinic A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48343" y="1683236"/>
            <a:ext cx="964318" cy="896678"/>
            <a:chOff x="7970694" y="1953315"/>
            <a:chExt cx="4403035" cy="4403035"/>
          </a:xfrm>
        </p:grpSpPr>
        <p:pic>
          <p:nvPicPr>
            <p:cNvPr id="11" name="Graphic 16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644899" y="346577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7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257812" y="26347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8" descr="Hospital outlin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786339" y="349262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9" descr="Magnifying glass outlin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70694" y="1953315"/>
              <a:ext cx="4403035" cy="4403035"/>
            </a:xfrm>
            <a:prstGeom prst="rect">
              <a:avLst/>
            </a:prstGeom>
          </p:spPr>
        </p:pic>
      </p:grpSp>
      <p:sp>
        <p:nvSpPr>
          <p:cNvPr id="15" name="Rectangle 14" descr="Stopwatch"/>
          <p:cNvSpPr/>
          <p:nvPr/>
        </p:nvSpPr>
        <p:spPr>
          <a:xfrm>
            <a:off x="315179" y="2472380"/>
            <a:ext cx="595634" cy="5956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1787" y="2532960"/>
            <a:ext cx="2789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30 minutes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23" name="Graphic 22" descr="Us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893" y="2899965"/>
            <a:ext cx="789989" cy="789989"/>
          </a:xfrm>
          <a:prstGeom prst="rect">
            <a:avLst/>
          </a:prstGeom>
        </p:spPr>
      </p:pic>
      <p:pic>
        <p:nvPicPr>
          <p:cNvPr id="24" name="Picture 2" descr="Calculator Pen Papers Stock Illustrations – 739 Calculator Pen Papers Stock  Illustrations, Vectors &amp; Clipart - Dreamsti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71" y="2352021"/>
            <a:ext cx="1143455" cy="7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72000" y="2352021"/>
            <a:ext cx="50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Materials:</a:t>
            </a:r>
            <a:r>
              <a:rPr lang="en-US" dirty="0"/>
              <a:t> </a:t>
            </a:r>
            <a:r>
              <a:rPr lang="en-US" b="1" dirty="0"/>
              <a:t>Worksheet, pens, flipchart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7800" y="3774649"/>
            <a:ext cx="878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Scenario</a:t>
            </a:r>
            <a:endParaRPr lang="en-US" sz="2000" b="1" dirty="0"/>
          </a:p>
          <a:p>
            <a:r>
              <a:rPr lang="en-US" dirty="0"/>
              <a:t>Over the last </a:t>
            </a:r>
            <a:r>
              <a:rPr lang="en-US" b="1" dirty="0"/>
              <a:t>three months</a:t>
            </a:r>
            <a:r>
              <a:rPr lang="en-US" dirty="0"/>
              <a:t> you have observed that your </a:t>
            </a:r>
            <a:r>
              <a:rPr lang="en-US" b="1" dirty="0"/>
              <a:t>PHC Clinic  </a:t>
            </a:r>
            <a:r>
              <a:rPr lang="en-US" dirty="0"/>
              <a:t>is facing </a:t>
            </a:r>
            <a:r>
              <a:rPr lang="en-US" b="1" dirty="0"/>
              <a:t>low ANC attendance </a:t>
            </a:r>
            <a:r>
              <a:rPr lang="en-US" dirty="0"/>
              <a:t>and lacks critical population data. Community Health workers are not effectively linking pregnant women to care and outreach is weak. </a:t>
            </a:r>
            <a:r>
              <a:rPr lang="en-US" b="1" dirty="0"/>
              <a:t>Two other clinics </a:t>
            </a:r>
            <a:r>
              <a:rPr lang="en-US" dirty="0"/>
              <a:t>have higher ANC uptake, with effective outreach models and community mapping.</a:t>
            </a:r>
            <a:endParaRPr lang="en-US" dirty="0"/>
          </a:p>
          <a:p>
            <a:r>
              <a:rPr lang="en-US" sz="2000" b="1" dirty="0"/>
              <a:t>As OIC  , </a:t>
            </a:r>
            <a:r>
              <a:rPr lang="en-US" sz="2000" dirty="0"/>
              <a:t>you form</a:t>
            </a:r>
            <a:r>
              <a:rPr lang="en-US" dirty="0"/>
              <a:t> a </a:t>
            </a:r>
            <a:r>
              <a:rPr lang="en-US" b="1" dirty="0"/>
              <a:t>Benchmarking Team</a:t>
            </a:r>
            <a:r>
              <a:rPr lang="en-US" dirty="0"/>
              <a:t> to identify best practices and adopt them.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2661" y="2997453"/>
            <a:ext cx="757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groups of 4–5, review the scenario and complete the exercise as PHC Clinic A’s benchmarking team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7228486" cy="11889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Group Exercise – Applying Benchmarking</a:t>
            </a:r>
            <a:endParaRPr lang="en-US" sz="4000" dirty="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2444817"/>
            <a:ext cx="8332568" cy="381934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800" dirty="0"/>
              <a:t>Duration: 30 minutes </a:t>
            </a:r>
            <a:endParaRPr lang="en-US" sz="2800" dirty="0"/>
          </a:p>
          <a:p>
            <a:r>
              <a:rPr lang="en-US" sz="2800" dirty="0"/>
              <a:t>Time breakdown: </a:t>
            </a:r>
            <a:endParaRPr lang="en-US" sz="2800" dirty="0"/>
          </a:p>
          <a:p>
            <a:r>
              <a:rPr lang="en-US" sz="2800" dirty="0"/>
              <a:t>Task 15mins  Presentation 15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Task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600" dirty="0"/>
              <a:t>Compare the three clinics and identify clinic with lowest and highest performance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/>
              <a:t>List 5 possible reasons for Clinics’ low  and high ANC coverage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/>
              <a:t>Recommend 5 strategies to improve coverage(</a:t>
            </a:r>
            <a:r>
              <a:rPr lang="en-US" sz="2600" b="1" dirty="0"/>
              <a:t>3 months Action Plan)</a:t>
            </a:r>
            <a:endParaRPr lang="en-US" sz="2600" b="1" dirty="0"/>
          </a:p>
          <a:p>
            <a:pPr>
              <a:buFontTx/>
              <a:buChar char="-"/>
            </a:pPr>
            <a:r>
              <a:rPr lang="en-US" sz="2600" dirty="0"/>
              <a:t>Present findings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Group Exercise – Applying Benchmarking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10" y="1676400"/>
            <a:ext cx="8799485" cy="488706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 are the </a:t>
            </a:r>
            <a:r>
              <a:rPr lang="en-US" sz="2400" b="1" dirty="0"/>
              <a:t>Officer-in-Charge (OIC)</a:t>
            </a:r>
            <a:r>
              <a:rPr lang="en-US" sz="2400" dirty="0"/>
              <a:t> of  Cavalla Clinic. Over the last </a:t>
            </a:r>
            <a:r>
              <a:rPr lang="en-US" sz="2400" b="1" dirty="0"/>
              <a:t>three months</a:t>
            </a:r>
            <a:r>
              <a:rPr lang="en-US" sz="2400" dirty="0"/>
              <a:t> you have observed inconsistent ANC 4 performance, which affects maternal health outcomes.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Your role is to:</a:t>
            </a: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Benchmark your facility’s performance against monthly targets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Analyze the gaps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Identify contributing factors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Recommend actionable steps for improvement</a:t>
            </a:r>
            <a:endParaRPr lang="en-US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Group Exercise – Applying Benchmarking</a:t>
            </a:r>
            <a:endParaRPr lang="en-US" sz="32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37700" y="130864"/>
            <a:ext cx="368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174" name="Picture 6" descr="The end film word Cut Out Stock Images &amp; Pictures - Alamy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4"/>
          <a:stretch>
            <a:fillRect/>
          </a:stretch>
        </p:blipFill>
        <p:spPr bwMode="auto">
          <a:xfrm>
            <a:off x="0" y="1406525"/>
            <a:ext cx="9144000" cy="51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Cavalla Clinic ANC 4</a:t>
            </a:r>
            <a:r>
              <a:rPr lang="en-US" sz="3500" baseline="30000">
                <a:solidFill>
                  <a:srgbClr val="FFFFFF"/>
                </a:solidFill>
              </a:rPr>
              <a:t>th</a:t>
            </a:r>
            <a:r>
              <a:rPr lang="en-US" sz="3500">
                <a:solidFill>
                  <a:srgbClr val="FFFFFF"/>
                </a:solidFill>
              </a:rPr>
              <a:t> Visit DHIS2 Analysis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042" y="1665890"/>
          <a:ext cx="8923282" cy="502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14109</Words>
  <Application>WPS Presentation</Application>
  <PresentationFormat>On-screen Show (4:3)</PresentationFormat>
  <Paragraphs>734</Paragraphs>
  <Slides>85</Slides>
  <Notes>72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85</vt:i4>
      </vt:variant>
    </vt:vector>
  </HeadingPairs>
  <TitlesOfParts>
    <vt:vector size="105" baseType="lpstr">
      <vt:lpstr>Arial</vt:lpstr>
      <vt:lpstr>SimSun</vt:lpstr>
      <vt:lpstr>Wingdings</vt:lpstr>
      <vt:lpstr>Arial</vt:lpstr>
      <vt:lpstr>Aptos</vt:lpstr>
      <vt:lpstr>Segoe UI</vt:lpstr>
      <vt:lpstr>Aptos Display</vt:lpstr>
      <vt:lpstr>Segoe UI Variable Display</vt:lpstr>
      <vt:lpstr>Arial Unicode MS</vt:lpstr>
      <vt:lpstr>Calibri</vt:lpstr>
      <vt:lpstr>Aptos Narrow</vt:lpstr>
      <vt:lpstr>Cambria</vt:lpstr>
      <vt:lpstr>MS Mincho</vt:lpstr>
      <vt:lpstr>Yu Gothic UI Semilight</vt:lpstr>
      <vt:lpstr>Times New Roman</vt:lpstr>
      <vt:lpstr>Calibri Light</vt:lpstr>
      <vt:lpstr>Microsoft YaHei</vt:lpstr>
      <vt:lpstr>Office Theme</vt:lpstr>
      <vt:lpstr>1_Office Theme</vt:lpstr>
      <vt:lpstr>2_Office Theme</vt:lpstr>
      <vt:lpstr> Hard Skills Training for PHC Managers: Liberia Introduction and Data Analysis Skills</vt:lpstr>
      <vt:lpstr>Session 1</vt:lpstr>
      <vt:lpstr>Session 1:1  Understanding Data </vt:lpstr>
      <vt:lpstr>Learning Objectives</vt:lpstr>
      <vt:lpstr>What is Data?</vt:lpstr>
      <vt:lpstr>Types of Data</vt:lpstr>
      <vt:lpstr>Common Data Sources in PHC Facilities</vt:lpstr>
      <vt:lpstr>Cavalla Clinic ANC 4th Visit DHIS2 Entry</vt:lpstr>
      <vt:lpstr>Cavalla Clinic ANC 4th Visit DHIS2 Analysis</vt:lpstr>
      <vt:lpstr>Cavalla Clinic ANC 4th Visit Excel Analysis – Line graph					</vt:lpstr>
      <vt:lpstr>Cavalla Clinic ANC 4th Visit Excel Analysis – Bar chart</vt:lpstr>
      <vt:lpstr>Visualizing Data with Simple Tools</vt:lpstr>
      <vt:lpstr>Example: Facility Data Snapshot</vt:lpstr>
      <vt:lpstr> Understanding Facility Data</vt:lpstr>
      <vt:lpstr>Key Takeaways</vt:lpstr>
      <vt:lpstr>Acknowledgement</vt:lpstr>
      <vt:lpstr>Group Exercise Scenario-Based–Understanding Facility Data</vt:lpstr>
      <vt:lpstr>PowerPoint 演示文稿</vt:lpstr>
      <vt:lpstr>Session 2</vt:lpstr>
      <vt:lpstr>Session 2:2 – Understanding Variation</vt:lpstr>
      <vt:lpstr>Learning Objectives</vt:lpstr>
      <vt:lpstr>What is Variation?</vt:lpstr>
      <vt:lpstr>Examples of Variation</vt:lpstr>
      <vt:lpstr>Natural vs. Unnatural Variation</vt:lpstr>
      <vt:lpstr>Why Understanding Variation Matters</vt:lpstr>
      <vt:lpstr>Case Example: Manolou vs. Cavalla Delivery Trend – Natural or Reporting Variation?</vt:lpstr>
      <vt:lpstr>Linking Variation to Validation and Benchmarking</vt:lpstr>
      <vt:lpstr>From Data to Action</vt:lpstr>
      <vt:lpstr>Key Takeaways</vt:lpstr>
      <vt:lpstr>Acknowledgement</vt:lpstr>
      <vt:lpstr>Scenario-Based Exercise –Understanding  Variation</vt:lpstr>
      <vt:lpstr>Scenario-Based Exercise –Understanding  Variation</vt:lpstr>
      <vt:lpstr>Scenario-Based Exercise –Understanding  Variation</vt:lpstr>
      <vt:lpstr>Group Exercise – Data Variation</vt:lpstr>
      <vt:lpstr>PowerPoint 演示文稿</vt:lpstr>
      <vt:lpstr>Session 3</vt:lpstr>
      <vt:lpstr>Session 3:3 – Data Validation </vt:lpstr>
      <vt:lpstr>Learning Objectives</vt:lpstr>
      <vt:lpstr>Connecting Variation and Validation</vt:lpstr>
      <vt:lpstr>What is Data Validation?</vt:lpstr>
      <vt:lpstr>Types of Validation Checks</vt:lpstr>
      <vt:lpstr>Common Causes of Data Errors</vt:lpstr>
      <vt:lpstr>Correcting Inaccurate Data</vt:lpstr>
      <vt:lpstr>Data Validation Flow Diagram</vt:lpstr>
      <vt:lpstr>Case Example: ANC Data at Manolu Clinic</vt:lpstr>
      <vt:lpstr>From Data to Action</vt:lpstr>
      <vt:lpstr>Key Takeaways</vt:lpstr>
      <vt:lpstr>Acknowledgement</vt:lpstr>
      <vt:lpstr>Scenario-Based Exercise –Understanding Data Validation</vt:lpstr>
      <vt:lpstr>Group Exercise – Validating Data</vt:lpstr>
      <vt:lpstr>PowerPoint 演示文稿</vt:lpstr>
      <vt:lpstr>Session 4</vt:lpstr>
      <vt:lpstr>Session 4:4 – Qualitative Data Analysis </vt:lpstr>
      <vt:lpstr>Learning Objectives</vt:lpstr>
      <vt:lpstr>What is Qualitative Data?</vt:lpstr>
      <vt:lpstr>Common Sources of Qualitative Data</vt:lpstr>
      <vt:lpstr>Organizing Qualitative Data</vt:lpstr>
      <vt:lpstr>Example Table – Thematic Summary</vt:lpstr>
      <vt:lpstr>PowerPoint 演示文稿</vt:lpstr>
      <vt:lpstr>Case Example – Patient Feedback at Pleebo Health Center</vt:lpstr>
      <vt:lpstr>From Data to Action</vt:lpstr>
      <vt:lpstr>Key Takeaways</vt:lpstr>
      <vt:lpstr>Acknowledgement</vt:lpstr>
      <vt:lpstr>Scenario-Based Exercise –Understanding Qualitative Data Analysis</vt:lpstr>
      <vt:lpstr>Exercise – Organizing and Analyzing  Qualitative Feedback</vt:lpstr>
      <vt:lpstr>PowerPoint 演示文稿</vt:lpstr>
      <vt:lpstr>Session 5</vt:lpstr>
      <vt:lpstr>Session 5:5 – Benchmarking</vt:lpstr>
      <vt:lpstr>Learning Objectives</vt:lpstr>
      <vt:lpstr>What is Benchmarking?</vt:lpstr>
      <vt:lpstr>Why Benchmarking Matters</vt:lpstr>
      <vt:lpstr>Types of Benchmarks</vt:lpstr>
      <vt:lpstr>Choosing the Right Benchmark</vt:lpstr>
      <vt:lpstr>Steps in Benchmarking</vt:lpstr>
      <vt:lpstr>Example – Facility Comparison</vt:lpstr>
      <vt:lpstr>Benchmarking in Action – Pleebo Health Center</vt:lpstr>
      <vt:lpstr>Avoiding Benchmarking Pitfalls</vt:lpstr>
      <vt:lpstr>From Data to Action</vt:lpstr>
      <vt:lpstr>Key Takeaways</vt:lpstr>
      <vt:lpstr>Acknowledgement</vt:lpstr>
      <vt:lpstr>Scenario-Based Exercise –Applying Benchmarking</vt:lpstr>
      <vt:lpstr>Group Exercise – Applying Benchmarking</vt:lpstr>
      <vt:lpstr>Group Exercise – Applying Benchmarking</vt:lpstr>
      <vt:lpstr>Group Exercise – Applying Benchmarking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dc:description>generated using python-pptx</dc:description>
  <cp:lastModifiedBy>Teyah Sackie Moore</cp:lastModifiedBy>
  <cp:revision>13</cp:revision>
  <dcterms:created xsi:type="dcterms:W3CDTF">2013-01-27T09:14:00Z</dcterms:created>
  <dcterms:modified xsi:type="dcterms:W3CDTF">2025-12-04T15:48:07Z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F36268CC8D004A9FB8A9BBD51562D802_13</vt:lpwstr>
  </property>
  <property fmtid="{D5CDD505-2E9C-101B-9397-08002B2CF9AE}" pid="3" name="KSOProductBuildVer">
    <vt:lpwstr>1033-12.2.0.23155</vt:lpwstr>
  </property>
</Properties>
</file>